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6" r:id="rId3"/>
    <p:sldMasterId id="2147483679" r:id="rId4"/>
  </p:sldMasterIdLst>
  <p:notesMasterIdLst>
    <p:notesMasterId r:id="rId9"/>
  </p:notesMasterIdLst>
  <p:handoutMasterIdLst>
    <p:handoutMasterId r:id="rId10"/>
  </p:handoutMasterIdLst>
  <p:sldIdLst>
    <p:sldId id="260" r:id="rId5"/>
    <p:sldId id="261" r:id="rId6"/>
    <p:sldId id="259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DD87F6-56A2-2543-D659-7002411BD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7167D-244F-B8E0-664E-1C9BCDA8E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BB803-BEFA-4632-B5A6-FA9218DBAFD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34566-E7D8-4253-EE2B-B23BD94AF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9A132-A7B4-80A3-D221-86203D8060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33823-1B9C-46BA-9F6D-82396B808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78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429544"/>
            <a:ext cx="6858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11625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3B0A2-DD8F-4F8C-C77B-39C476C5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741B81A-FBD3-4506-9C45-58F95CBEFB0A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7E23F4-53B3-6DF8-2BB4-A473B52E2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C3842-06BA-DDD4-BCD3-8374ED9D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852887-0866-4B53-BDB6-BA5C7AFF5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46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2662"/>
            <a:ext cx="754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533651"/>
            <a:ext cx="75438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nt week 6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53F11EFC-70F7-042B-779C-7FAAFE4F9AA3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06" y="952501"/>
            <a:ext cx="7443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06" y="2457450"/>
            <a:ext cx="7443788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6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12246288-F25B-793E-EE92-B41EF8D51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4419-FE24-9042-4336-A692AAF8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ABB18-386B-04E8-FE57-A17AD9D09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487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762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umbnai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38</Words>
  <Application>Microsoft Office PowerPoint</Application>
  <PresentationFormat>On-screen Show (4:3)</PresentationFormat>
  <Paragraphs>2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Georgia Pro</vt:lpstr>
      <vt:lpstr>Title slide - still</vt:lpstr>
      <vt:lpstr>Content slide - still</vt:lpstr>
      <vt:lpstr>Content slide - animated</vt:lpstr>
      <vt:lpstr>thumbnail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9</cp:revision>
  <dcterms:created xsi:type="dcterms:W3CDTF">2025-01-16T10:48:42Z</dcterms:created>
  <dcterms:modified xsi:type="dcterms:W3CDTF">2025-03-10T20:53:04Z</dcterms:modified>
</cp:coreProperties>
</file>