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6" r:id="rId3"/>
    <p:sldMasterId id="2147483659" r:id="rId4"/>
  </p:sldMasterIdLst>
  <p:notesMasterIdLst>
    <p:notesMasterId r:id="rId9"/>
  </p:notesMasterIdLst>
  <p:handoutMasterIdLst>
    <p:handoutMasterId r:id="rId10"/>
  </p:handoutMasterIdLst>
  <p:sldIdLst>
    <p:sldId id="260" r:id="rId5"/>
    <p:sldId id="261" r:id="rId6"/>
    <p:sldId id="259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DD87F6-56A2-2543-D659-7002411BD6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7167D-244F-B8E0-664E-1C9BCDA8E5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BB803-BEFA-4632-B5A6-FA9218DBAFDD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934566-E7D8-4253-EE2B-B23BD94AF9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9A132-A7B4-80A3-D221-86203D8060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33823-1B9C-46BA-9F6D-82396B808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978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EF64-FDAE-47D5-8CD2-329F67705FB1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34BE3-3671-4447-AA52-FD2EF512A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5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wish to download this motion background as an mp4 file, you can find this, and more, at https://www.salvationist.org.uk/resources/key-dates/lent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857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38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7DAB-163B-A5F1-BC9A-F04F3F72B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547C7-9EC1-D8D9-27E3-A2C205992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19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5A68-33D5-488D-D36F-DE4891BF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28E26-8BA5-904F-9EE4-03A1831F6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182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5C11-2397-AAF4-60D8-89521FCDAE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429544"/>
            <a:ext cx="6858000" cy="2387600"/>
          </a:xfrm>
        </p:spPr>
        <p:txBody>
          <a:bodyPr anchor="b"/>
          <a:lstStyle>
            <a:lvl1pPr algn="ctr">
              <a:defRPr sz="6000">
                <a:latin typeface="Georgia Pro" panose="02040502050405020303" pitchFamily="18" charset="0"/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57E13-97BF-68B1-C0A1-9F0D3D87B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11625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 Pro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284AB-B55B-3A52-6329-EF9E6136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F388D-904C-99D2-4476-3A06C8CA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930B-9700-9987-4BDB-2D9114E7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5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52F9-4C99-9B74-3A43-A1CD756E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71061-152D-7543-3E08-9449DB5CB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D1500-34C7-F929-B66F-05EADB60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206C5-8B0A-0601-638B-3F6BBDA6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EF8D-9393-837D-F017-DC609784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8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2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video" Target="../media/media1.mp4"/><Relationship Id="rId4" Type="http://schemas.microsoft.com/office/2007/relationships/media" Target="../media/media1.mp4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56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89827-369C-CDB3-A206-23055D8A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82662"/>
            <a:ext cx="754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AFC7-2E03-1193-BE55-FF6CE248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2533651"/>
            <a:ext cx="7543800" cy="337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73C57-A2CE-4CBF-4F28-E8A44D3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F94B3-B27B-45EA-B045-00997D0D0816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23447-4295-E8B8-42FF-B084E5AB7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0EB60-6076-D73F-70A2-8EB831281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88F50-3659-4ECB-AA0C-591A87258E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03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Aptos Serif" panose="020B05020402040202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nt week 5 - video loop - content">
            <a:hlinkClick r:id="" action="ppaction://media"/>
            <a:extLst>
              <a:ext uri="{FF2B5EF4-FFF2-40B4-BE49-F238E27FC236}">
                <a16:creationId xmlns:a16="http://schemas.microsoft.com/office/drawing/2014/main" id="{378D09EF-FCE1-274A-636F-3EA2E1F869A4}"/>
              </a:ext>
            </a:extLst>
          </p:cNvPr>
          <p:cNvPicPr>
            <a:picLocks noChangeAspect="1"/>
          </p:cNvPicPr>
          <p:nvPr userDrawn="1"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D1635-E4C8-ED2D-622D-0E1461DD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06" y="952501"/>
            <a:ext cx="74437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B2F12-20ED-E59B-15AE-6FC9FAA7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106" y="2457450"/>
            <a:ext cx="7443788" cy="344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9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31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5F9F70EB-10C4-379E-A718-08050E614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" y="5505652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6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11165-8CC6-6603-39D2-0A6ACA870D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1CEB8E-9580-678B-6FE0-83E427E7BF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895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8481-D478-E100-E19B-0EA2EBCB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EF4FE-5A77-1202-37B2-36D0855D7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35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7478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- st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- st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umbnail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38</Words>
  <Application>Microsoft Office PowerPoint</Application>
  <PresentationFormat>On-screen Show (4:3)</PresentationFormat>
  <Paragraphs>2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Georgia Pro</vt:lpstr>
      <vt:lpstr>Title slide - still</vt:lpstr>
      <vt:lpstr>Content slide - still</vt:lpstr>
      <vt:lpstr>Content slide - animated</vt:lpstr>
      <vt:lpstr>Thumbnail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Begley</dc:creator>
  <cp:lastModifiedBy>Alicia Begley</cp:lastModifiedBy>
  <cp:revision>9</cp:revision>
  <dcterms:created xsi:type="dcterms:W3CDTF">2025-01-16T10:48:42Z</dcterms:created>
  <dcterms:modified xsi:type="dcterms:W3CDTF">2025-03-10T20:45:17Z</dcterms:modified>
</cp:coreProperties>
</file>