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0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13716000" cy="10287000"/>
  <p:notesSz cx="6858000" cy="9144000"/>
  <p:embeddedFontLst>
    <p:embeddedFont>
      <p:font typeface="Calibri (MS)" panose="020B0604020202020204" charset="0"/>
      <p:regular r:id="rId26"/>
    </p:embeddedFont>
    <p:embeddedFont>
      <p:font typeface="Calibri (MS) Bold" panose="020B0604020202020204" charset="0"/>
      <p:regular r:id="rId27"/>
    </p:embeddedFont>
    <p:embeddedFont>
      <p:font typeface="Segoe UI Black" panose="020B0A02040204020203" pitchFamily="34" charset="0"/>
      <p:bold r:id="rId28"/>
      <p:boldItalic r:id="rId29"/>
    </p:embeddedFont>
    <p:embeddedFont>
      <p:font typeface="Some Time Later" panose="02000503000000000000" pitchFamily="50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1288" y="260"/>
      </p:cViewPr>
      <p:guideLst>
        <p:guide orient="horz" pos="216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1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1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3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3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3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1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1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273053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1435103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3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3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3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3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sv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64.jpeg"/><Relationship Id="rId7" Type="http://schemas.openxmlformats.org/officeDocument/2006/relationships/image" Target="../media/image50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11.png"/><Relationship Id="rId5" Type="http://schemas.openxmlformats.org/officeDocument/2006/relationships/image" Target="../media/image58.png"/><Relationship Id="rId10" Type="http://schemas.openxmlformats.org/officeDocument/2006/relationships/image" Target="../media/image53.svg"/><Relationship Id="rId4" Type="http://schemas.openxmlformats.org/officeDocument/2006/relationships/image" Target="../media/image65.jpeg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67.jpeg"/><Relationship Id="rId7" Type="http://schemas.openxmlformats.org/officeDocument/2006/relationships/image" Target="../media/image50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53.svg"/><Relationship Id="rId5" Type="http://schemas.openxmlformats.org/officeDocument/2006/relationships/image" Target="../media/image58.png"/><Relationship Id="rId10" Type="http://schemas.openxmlformats.org/officeDocument/2006/relationships/image" Target="../media/image52.png"/><Relationship Id="rId4" Type="http://schemas.openxmlformats.org/officeDocument/2006/relationships/image" Target="../media/image68.jpe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player.vimeo.com/video/1067744011?h=13c2364f28&amp;amp;app_id=122963" TargetMode="External"/><Relationship Id="rId4" Type="http://schemas.openxmlformats.org/officeDocument/2006/relationships/image" Target="../media/image7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svg"/><Relationship Id="rId7" Type="http://schemas.openxmlformats.org/officeDocument/2006/relationships/image" Target="../media/image76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10" Type="http://schemas.openxmlformats.org/officeDocument/2006/relationships/image" Target="../media/image11.png"/><Relationship Id="rId4" Type="http://schemas.openxmlformats.org/officeDocument/2006/relationships/image" Target="../media/image73.png"/><Relationship Id="rId9" Type="http://schemas.openxmlformats.org/officeDocument/2006/relationships/image" Target="../media/image7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0.svg"/><Relationship Id="rId7" Type="http://schemas.openxmlformats.org/officeDocument/2006/relationships/image" Target="../media/image82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7" Type="http://schemas.openxmlformats.org/officeDocument/2006/relationships/image" Target="../media/image1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svg"/><Relationship Id="rId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0.svg"/><Relationship Id="rId7" Type="http://schemas.openxmlformats.org/officeDocument/2006/relationships/image" Target="../media/image82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0.svg"/><Relationship Id="rId7" Type="http://schemas.openxmlformats.org/officeDocument/2006/relationships/image" Target="../media/image82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0.svg"/><Relationship Id="rId7" Type="http://schemas.openxmlformats.org/officeDocument/2006/relationships/image" Target="../media/image82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0.svg"/><Relationship Id="rId7" Type="http://schemas.openxmlformats.org/officeDocument/2006/relationships/image" Target="../media/image82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png"/><Relationship Id="rId7" Type="http://schemas.openxmlformats.org/officeDocument/2006/relationships/image" Target="../media/image93.svg"/><Relationship Id="rId2" Type="http://schemas.openxmlformats.org/officeDocument/2006/relationships/slideLayout" Target="../slideLayouts/slideLayout7.xml"/><Relationship Id="rId1" Type="http://schemas.openxmlformats.org/officeDocument/2006/relationships/video" Target="https://player.vimeo.com/video/806736372?h=7513161808&amp;amp;app_id=122963" TargetMode="External"/><Relationship Id="rId6" Type="http://schemas.openxmlformats.org/officeDocument/2006/relationships/image" Target="../media/image92.png"/><Relationship Id="rId5" Type="http://schemas.openxmlformats.org/officeDocument/2006/relationships/image" Target="../media/image91.svg"/><Relationship Id="rId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96.svg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10" Type="http://schemas.openxmlformats.org/officeDocument/2006/relationships/image" Target="../media/image11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3.sv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sv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5.jpeg"/><Relationship Id="rId7" Type="http://schemas.openxmlformats.org/officeDocument/2006/relationships/image" Target="../media/image3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gif"/><Relationship Id="rId5" Type="http://schemas.openxmlformats.org/officeDocument/2006/relationships/image" Target="../media/image37.jpeg"/><Relationship Id="rId4" Type="http://schemas.openxmlformats.org/officeDocument/2006/relationships/image" Target="../media/image10.jpe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2.jpeg"/><Relationship Id="rId7" Type="http://schemas.openxmlformats.org/officeDocument/2006/relationships/image" Target="../media/image1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49.jpeg"/><Relationship Id="rId5" Type="http://schemas.openxmlformats.org/officeDocument/2006/relationships/image" Target="../media/image44.png"/><Relationship Id="rId10" Type="http://schemas.openxmlformats.org/officeDocument/2006/relationships/image" Target="../media/image48.jpeg"/><Relationship Id="rId4" Type="http://schemas.openxmlformats.org/officeDocument/2006/relationships/image" Target="../media/image43.jpeg"/><Relationship Id="rId9" Type="http://schemas.openxmlformats.org/officeDocument/2006/relationships/image" Target="../media/image4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3.svg"/><Relationship Id="rId7" Type="http://schemas.openxmlformats.org/officeDocument/2006/relationships/image" Target="../media/image5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10" Type="http://schemas.openxmlformats.org/officeDocument/2006/relationships/image" Target="../media/image11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56.jpeg"/><Relationship Id="rId7" Type="http://schemas.openxmlformats.org/officeDocument/2006/relationships/image" Target="../media/image5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11.png"/><Relationship Id="rId5" Type="http://schemas.openxmlformats.org/officeDocument/2006/relationships/image" Target="../media/image58.png"/><Relationship Id="rId10" Type="http://schemas.openxmlformats.org/officeDocument/2006/relationships/image" Target="../media/image51.svg"/><Relationship Id="rId4" Type="http://schemas.openxmlformats.org/officeDocument/2006/relationships/image" Target="../media/image57.jpeg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61.jpeg"/><Relationship Id="rId7" Type="http://schemas.openxmlformats.org/officeDocument/2006/relationships/image" Target="../media/image50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11.png"/><Relationship Id="rId5" Type="http://schemas.openxmlformats.org/officeDocument/2006/relationships/image" Target="../media/image58.png"/><Relationship Id="rId10" Type="http://schemas.openxmlformats.org/officeDocument/2006/relationships/image" Target="../media/image53.svg"/><Relationship Id="rId4" Type="http://schemas.openxmlformats.org/officeDocument/2006/relationships/image" Target="../media/image62.jpeg"/><Relationship Id="rId9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74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77400" y="4152900"/>
            <a:ext cx="3189649" cy="3115823"/>
            <a:chOff x="0" y="0"/>
            <a:chExt cx="4828540" cy="4716780"/>
          </a:xfrm>
        </p:grpSpPr>
        <p:sp>
          <p:nvSpPr>
            <p:cNvPr id="3" name="Freeform 3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2"/>
              <a:stretch>
                <a:fillRect t="-26817" b="-26817"/>
              </a:stretch>
            </a:blipFill>
            <a:ln w="38100" cap="sq">
              <a:solidFill>
                <a:srgbClr val="EFE990"/>
              </a:solidFill>
              <a:prstDash val="solid"/>
              <a:miter/>
            </a:ln>
          </p:spPr>
          <p:txBody>
            <a:bodyPr/>
            <a:lstStyle/>
            <a:p>
              <a:endParaRPr lang="en-GB" sz="135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569778" y="654174"/>
            <a:ext cx="3321464" cy="3244586"/>
            <a:chOff x="0" y="0"/>
            <a:chExt cx="4828540" cy="4716780"/>
          </a:xfrm>
        </p:grpSpPr>
        <p:sp>
          <p:nvSpPr>
            <p:cNvPr id="6" name="Freeform 6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3"/>
              <a:stretch>
                <a:fillRect l="-23225" r="-23225"/>
              </a:stretch>
            </a:blipFill>
            <a:ln w="38100" cap="sq">
              <a:solidFill>
                <a:srgbClr val="EFE990"/>
              </a:solidFill>
              <a:prstDash val="solid"/>
              <a:miter/>
            </a:ln>
          </p:spPr>
          <p:txBody>
            <a:bodyPr/>
            <a:lstStyle/>
            <a:p>
              <a:endParaRPr lang="en-GB" sz="135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267558" y="2990274"/>
            <a:ext cx="3313235" cy="3236547"/>
            <a:chOff x="0" y="0"/>
            <a:chExt cx="4828540" cy="4716780"/>
          </a:xfrm>
        </p:grpSpPr>
        <p:sp>
          <p:nvSpPr>
            <p:cNvPr id="8" name="Freeform 8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4"/>
              <a:stretch>
                <a:fillRect l="-23408" r="-23408"/>
              </a:stretch>
            </a:blipFill>
            <a:ln w="38100" cap="sq">
              <a:solidFill>
                <a:srgbClr val="EFE990"/>
              </a:solidFill>
              <a:prstDash val="solid"/>
              <a:miter/>
            </a:ln>
          </p:spPr>
          <p:txBody>
            <a:bodyPr/>
            <a:lstStyle/>
            <a:p>
              <a:endParaRPr lang="en-GB" sz="135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63559" y="6519151"/>
            <a:ext cx="3313235" cy="3236547"/>
            <a:chOff x="0" y="0"/>
            <a:chExt cx="4828540" cy="4716780"/>
          </a:xfrm>
        </p:grpSpPr>
        <p:sp>
          <p:nvSpPr>
            <p:cNvPr id="10" name="Freeform 10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5"/>
              <a:stretch>
                <a:fillRect l="-23133" r="-23133"/>
              </a:stretch>
            </a:blipFill>
            <a:ln w="38100" cap="sq">
              <a:solidFill>
                <a:srgbClr val="EFE990"/>
              </a:solidFill>
              <a:prstDash val="solid"/>
              <a:miter/>
            </a:ln>
          </p:spPr>
          <p:txBody>
            <a:bodyPr/>
            <a:lstStyle/>
            <a:p>
              <a:endParaRPr lang="en-GB" sz="135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791200" y="6462404"/>
            <a:ext cx="3321464" cy="3244586"/>
            <a:chOff x="0" y="0"/>
            <a:chExt cx="4828540" cy="4716780"/>
          </a:xfrm>
        </p:grpSpPr>
        <p:sp>
          <p:nvSpPr>
            <p:cNvPr id="12" name="Freeform 12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l="-23225" r="-23225"/>
              </a:stretch>
            </a:blipFill>
            <a:ln w="38100" cap="sq">
              <a:solidFill>
                <a:srgbClr val="EFE990"/>
              </a:solidFill>
              <a:prstDash val="solid"/>
              <a:miter/>
            </a:ln>
          </p:spPr>
          <p:txBody>
            <a:bodyPr/>
            <a:lstStyle/>
            <a:p>
              <a:endParaRPr lang="en-GB" sz="1350"/>
            </a:p>
          </p:txBody>
        </p:sp>
      </p:grpSp>
      <p:sp>
        <p:nvSpPr>
          <p:cNvPr id="13" name="Freeform 13"/>
          <p:cNvSpPr/>
          <p:nvPr/>
        </p:nvSpPr>
        <p:spPr>
          <a:xfrm flipH="1">
            <a:off x="1" y="-342900"/>
            <a:ext cx="3824759" cy="6742364"/>
          </a:xfrm>
          <a:custGeom>
            <a:avLst/>
            <a:gdLst/>
            <a:ahLst/>
            <a:cxnLst/>
            <a:rect l="l" t="t" r="r" b="b"/>
            <a:pathLst>
              <a:path w="5099679" h="8989818">
                <a:moveTo>
                  <a:pt x="5099679" y="0"/>
                </a:moveTo>
                <a:lnTo>
                  <a:pt x="0" y="0"/>
                </a:lnTo>
                <a:lnTo>
                  <a:pt x="0" y="8989818"/>
                </a:lnTo>
                <a:lnTo>
                  <a:pt x="5099679" y="8989818"/>
                </a:lnTo>
                <a:lnTo>
                  <a:pt x="509967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 sz="1350" dirty="0"/>
          </a:p>
        </p:txBody>
      </p:sp>
      <p:sp>
        <p:nvSpPr>
          <p:cNvPr id="14" name="Freeform 14"/>
          <p:cNvSpPr/>
          <p:nvPr/>
        </p:nvSpPr>
        <p:spPr>
          <a:xfrm rot="872991">
            <a:off x="1578491" y="1480412"/>
            <a:ext cx="2016613" cy="1101575"/>
          </a:xfrm>
          <a:custGeom>
            <a:avLst/>
            <a:gdLst/>
            <a:ahLst/>
            <a:cxnLst/>
            <a:rect l="l" t="t" r="r" b="b"/>
            <a:pathLst>
              <a:path w="2688817" h="1468766">
                <a:moveTo>
                  <a:pt x="0" y="0"/>
                </a:moveTo>
                <a:lnTo>
                  <a:pt x="2688817" y="0"/>
                </a:lnTo>
                <a:lnTo>
                  <a:pt x="2688817" y="1468767"/>
                </a:lnTo>
                <a:lnTo>
                  <a:pt x="0" y="14687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15" name="TextBox 15"/>
          <p:cNvSpPr txBox="1"/>
          <p:nvPr/>
        </p:nvSpPr>
        <p:spPr>
          <a:xfrm rot="900451">
            <a:off x="1646258" y="1527809"/>
            <a:ext cx="209950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3600" b="1" dirty="0">
                <a:solidFill>
                  <a:srgbClr val="FFFFFF"/>
                </a:solidFill>
                <a:ea typeface="Segoe UI Black" panose="020B0A02040204020203" pitchFamily="34" charset="0"/>
              </a:rPr>
              <a:t>What’s</a:t>
            </a:r>
          </a:p>
          <a:p>
            <a:pPr algn="l"/>
            <a:r>
              <a:rPr lang="en-US" sz="3600" b="1" dirty="0">
                <a:solidFill>
                  <a:srgbClr val="FFFFFF"/>
                </a:solidFill>
                <a:ea typeface="Segoe UI Black" panose="020B0A02040204020203" pitchFamily="34" charset="0"/>
              </a:rPr>
              <a:t>the link?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0210800" y="652427"/>
            <a:ext cx="3321464" cy="3244586"/>
            <a:chOff x="0" y="0"/>
            <a:chExt cx="4828540" cy="4716780"/>
          </a:xfrm>
        </p:grpSpPr>
        <p:sp>
          <p:nvSpPr>
            <p:cNvPr id="18" name="Freeform 18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11"/>
              <a:stretch>
                <a:fillRect l="-15089" r="-15089"/>
              </a:stretch>
            </a:blipFill>
            <a:ln w="38100" cap="sq">
              <a:solidFill>
                <a:srgbClr val="EFE990"/>
              </a:solidFill>
              <a:prstDash val="solid"/>
              <a:miter/>
            </a:ln>
          </p:spPr>
          <p:txBody>
            <a:bodyPr/>
            <a:lstStyle/>
            <a:p>
              <a:endParaRPr lang="en-GB" sz="1350"/>
            </a:p>
          </p:txBody>
        </p:sp>
      </p:grpSp>
      <p:sp>
        <p:nvSpPr>
          <p:cNvPr id="16" name="Freeform 29">
            <a:extLst>
              <a:ext uri="{FF2B5EF4-FFF2-40B4-BE49-F238E27FC236}">
                <a16:creationId xmlns:a16="http://schemas.microsoft.com/office/drawing/2014/main" id="{0A730E22-0185-3A17-341C-01B829542F3C}"/>
              </a:ext>
            </a:extLst>
          </p:cNvPr>
          <p:cNvSpPr/>
          <p:nvPr/>
        </p:nvSpPr>
        <p:spPr>
          <a:xfrm>
            <a:off x="12457479" y="8824942"/>
            <a:ext cx="1196864" cy="1346314"/>
          </a:xfrm>
          <a:custGeom>
            <a:avLst/>
            <a:gdLst/>
            <a:ahLst/>
            <a:cxnLst/>
            <a:rect l="l" t="t" r="r" b="b"/>
            <a:pathLst>
              <a:path w="1595819" h="1795085">
                <a:moveTo>
                  <a:pt x="0" y="0"/>
                </a:moveTo>
                <a:lnTo>
                  <a:pt x="1595820" y="0"/>
                </a:lnTo>
                <a:lnTo>
                  <a:pt x="1595820" y="1795086"/>
                </a:lnTo>
                <a:lnTo>
                  <a:pt x="0" y="179508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7178" y="2829408"/>
            <a:ext cx="4244363" cy="4146125"/>
            <a:chOff x="0" y="0"/>
            <a:chExt cx="4828540" cy="4716780"/>
          </a:xfrm>
        </p:grpSpPr>
        <p:sp>
          <p:nvSpPr>
            <p:cNvPr id="3" name="Freeform 3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2"/>
              <a:stretch>
                <a:fillRect l="-15089" r="-15089"/>
              </a:stretch>
            </a:blipFill>
            <a:ln w="38100" cap="sq">
              <a:solidFill>
                <a:srgbClr val="504C11"/>
              </a:solidFill>
              <a:prstDash val="solid"/>
              <a:miter/>
            </a:ln>
          </p:spPr>
          <p:txBody>
            <a:bodyPr/>
            <a:lstStyle/>
            <a:p>
              <a:endParaRPr lang="en-GB" sz="135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735820" y="2829408"/>
            <a:ext cx="4244363" cy="4146125"/>
            <a:chOff x="0" y="0"/>
            <a:chExt cx="4828540" cy="4716780"/>
          </a:xfrm>
        </p:grpSpPr>
        <p:sp>
          <p:nvSpPr>
            <p:cNvPr id="5" name="Freeform 5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3"/>
              <a:stretch>
                <a:fillRect l="-23271" r="-23271"/>
              </a:stretch>
            </a:blipFill>
            <a:ln w="38100" cap="sq">
              <a:solidFill>
                <a:srgbClr val="504C11"/>
              </a:solidFill>
              <a:prstDash val="solid"/>
              <a:miter/>
            </a:ln>
          </p:spPr>
          <p:txBody>
            <a:bodyPr/>
            <a:lstStyle/>
            <a:p>
              <a:endParaRPr lang="en-GB" sz="135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354461" y="2829408"/>
            <a:ext cx="4244363" cy="4146125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4"/>
              <a:stretch>
                <a:fillRect l="-15089" r="-15089"/>
              </a:stretch>
            </a:blipFill>
            <a:ln w="38100" cap="sq">
              <a:solidFill>
                <a:srgbClr val="504C11"/>
              </a:solidFill>
              <a:prstDash val="solid"/>
              <a:miter/>
            </a:ln>
          </p:spPr>
          <p:txBody>
            <a:bodyPr/>
            <a:lstStyle/>
            <a:p>
              <a:endParaRPr lang="en-GB" sz="1350"/>
            </a:p>
          </p:txBody>
        </p:sp>
      </p:grpSp>
      <p:sp>
        <p:nvSpPr>
          <p:cNvPr id="9" name="Freeform 9"/>
          <p:cNvSpPr/>
          <p:nvPr/>
        </p:nvSpPr>
        <p:spPr>
          <a:xfrm rot="271833" flipH="1">
            <a:off x="8992372" y="7358535"/>
            <a:ext cx="1812190" cy="3104394"/>
          </a:xfrm>
          <a:custGeom>
            <a:avLst/>
            <a:gdLst/>
            <a:ahLst/>
            <a:cxnLst/>
            <a:rect l="l" t="t" r="r" b="b"/>
            <a:pathLst>
              <a:path w="2416253" h="4139192">
                <a:moveTo>
                  <a:pt x="2416254" y="0"/>
                </a:moveTo>
                <a:lnTo>
                  <a:pt x="0" y="0"/>
                </a:lnTo>
                <a:lnTo>
                  <a:pt x="0" y="4139192"/>
                </a:lnTo>
                <a:lnTo>
                  <a:pt x="2416254" y="4139192"/>
                </a:lnTo>
                <a:lnTo>
                  <a:pt x="241625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12" name="TextBox 12"/>
          <p:cNvSpPr txBox="1"/>
          <p:nvPr/>
        </p:nvSpPr>
        <p:spPr>
          <a:xfrm>
            <a:off x="9354461" y="7475260"/>
            <a:ext cx="1401109" cy="659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49"/>
              </a:lnSpc>
            </a:pPr>
            <a:r>
              <a:rPr lang="en-US" sz="2999">
                <a:solidFill>
                  <a:srgbClr val="504C11"/>
                </a:solidFill>
                <a:latin typeface="Calibri (MS) Bold"/>
              </a:rPr>
              <a:t>Wonder</a:t>
            </a:r>
          </a:p>
        </p:txBody>
      </p:sp>
      <p:sp>
        <p:nvSpPr>
          <p:cNvPr id="13" name="Freeform 13"/>
          <p:cNvSpPr/>
          <p:nvPr/>
        </p:nvSpPr>
        <p:spPr>
          <a:xfrm rot="-5400000" flipV="1">
            <a:off x="-72205" y="6476950"/>
            <a:ext cx="1355407" cy="2876195"/>
          </a:xfrm>
          <a:custGeom>
            <a:avLst/>
            <a:gdLst/>
            <a:ahLst/>
            <a:cxnLst/>
            <a:rect l="l" t="t" r="r" b="b"/>
            <a:pathLst>
              <a:path w="1807209" h="3834926">
                <a:moveTo>
                  <a:pt x="0" y="3834927"/>
                </a:moveTo>
                <a:lnTo>
                  <a:pt x="1807210" y="3834927"/>
                </a:lnTo>
                <a:lnTo>
                  <a:pt x="1807210" y="0"/>
                </a:lnTo>
                <a:lnTo>
                  <a:pt x="0" y="0"/>
                </a:lnTo>
                <a:lnTo>
                  <a:pt x="0" y="3834927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 sz="1350"/>
          </a:p>
        </p:txBody>
      </p:sp>
      <p:sp>
        <p:nvSpPr>
          <p:cNvPr id="14" name="TextBox 14"/>
          <p:cNvSpPr txBox="1"/>
          <p:nvPr/>
        </p:nvSpPr>
        <p:spPr>
          <a:xfrm>
            <a:off x="501645" y="7505100"/>
            <a:ext cx="1541951" cy="534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9"/>
              </a:lnSpc>
            </a:pPr>
            <a:r>
              <a:rPr lang="en-US" sz="2999">
                <a:solidFill>
                  <a:srgbClr val="504C11"/>
                </a:solidFill>
                <a:latin typeface="Calibri (MS) Bold"/>
              </a:rPr>
              <a:t>See</a:t>
            </a:r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CB4C9F60-2D66-4A15-1D2A-E069801DC217}"/>
              </a:ext>
            </a:extLst>
          </p:cNvPr>
          <p:cNvSpPr/>
          <p:nvPr/>
        </p:nvSpPr>
        <p:spPr>
          <a:xfrm rot="674698" flipH="1">
            <a:off x="4629005" y="7629266"/>
            <a:ext cx="1986735" cy="2680250"/>
          </a:xfrm>
          <a:custGeom>
            <a:avLst/>
            <a:gdLst/>
            <a:ahLst/>
            <a:cxnLst/>
            <a:rect l="l" t="t" r="r" b="b"/>
            <a:pathLst>
              <a:path w="2648980" h="3573666">
                <a:moveTo>
                  <a:pt x="2648980" y="0"/>
                </a:moveTo>
                <a:lnTo>
                  <a:pt x="0" y="0"/>
                </a:lnTo>
                <a:lnTo>
                  <a:pt x="0" y="3573666"/>
                </a:lnTo>
                <a:lnTo>
                  <a:pt x="2648980" y="3573666"/>
                </a:lnTo>
                <a:lnTo>
                  <a:pt x="264898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 sz="1350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CE170A49-57F2-554F-963D-04D012F8FC7A}"/>
              </a:ext>
            </a:extLst>
          </p:cNvPr>
          <p:cNvSpPr txBox="1"/>
          <p:nvPr/>
        </p:nvSpPr>
        <p:spPr>
          <a:xfrm>
            <a:off x="5272069" y="7869759"/>
            <a:ext cx="1001924" cy="659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49"/>
              </a:lnSpc>
            </a:pPr>
            <a:r>
              <a:rPr lang="en-US" sz="2999" dirty="0">
                <a:solidFill>
                  <a:srgbClr val="504C11"/>
                </a:solidFill>
                <a:latin typeface="Calibri (MS) Bold"/>
              </a:rPr>
              <a:t>Know</a:t>
            </a:r>
          </a:p>
        </p:txBody>
      </p:sp>
      <p:sp>
        <p:nvSpPr>
          <p:cNvPr id="17" name="Freeform 29">
            <a:extLst>
              <a:ext uri="{FF2B5EF4-FFF2-40B4-BE49-F238E27FC236}">
                <a16:creationId xmlns:a16="http://schemas.microsoft.com/office/drawing/2014/main" id="{9AD88AD2-1C58-5956-89B3-7143377A0BA5}"/>
              </a:ext>
            </a:extLst>
          </p:cNvPr>
          <p:cNvSpPr/>
          <p:nvPr/>
        </p:nvSpPr>
        <p:spPr>
          <a:xfrm>
            <a:off x="12457479" y="8824942"/>
            <a:ext cx="1196864" cy="1346314"/>
          </a:xfrm>
          <a:custGeom>
            <a:avLst/>
            <a:gdLst/>
            <a:ahLst/>
            <a:cxnLst/>
            <a:rect l="l" t="t" r="r" b="b"/>
            <a:pathLst>
              <a:path w="1595819" h="1795085">
                <a:moveTo>
                  <a:pt x="0" y="0"/>
                </a:moveTo>
                <a:lnTo>
                  <a:pt x="1595820" y="0"/>
                </a:lnTo>
                <a:lnTo>
                  <a:pt x="1595820" y="1795086"/>
                </a:lnTo>
                <a:lnTo>
                  <a:pt x="0" y="17950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7178" y="2829408"/>
            <a:ext cx="4244363" cy="4146125"/>
            <a:chOff x="0" y="0"/>
            <a:chExt cx="4828540" cy="4716780"/>
          </a:xfrm>
        </p:grpSpPr>
        <p:sp>
          <p:nvSpPr>
            <p:cNvPr id="3" name="Freeform 3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2"/>
              <a:stretch>
                <a:fillRect l="-23225" r="-23225"/>
              </a:stretch>
            </a:blipFill>
            <a:ln w="38100" cap="sq">
              <a:solidFill>
                <a:srgbClr val="504C11"/>
              </a:solidFill>
              <a:prstDash val="solid"/>
              <a:miter/>
            </a:ln>
          </p:spPr>
          <p:txBody>
            <a:bodyPr/>
            <a:lstStyle/>
            <a:p>
              <a:endParaRPr lang="en-GB" sz="135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735820" y="2829408"/>
            <a:ext cx="4244363" cy="4146125"/>
            <a:chOff x="0" y="0"/>
            <a:chExt cx="4828540" cy="4716780"/>
          </a:xfrm>
        </p:grpSpPr>
        <p:sp>
          <p:nvSpPr>
            <p:cNvPr id="5" name="Freeform 5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3"/>
              <a:stretch>
                <a:fillRect t="-26817" b="-26817"/>
              </a:stretch>
            </a:blipFill>
            <a:ln w="38100" cap="sq">
              <a:solidFill>
                <a:srgbClr val="504C11"/>
              </a:solidFill>
              <a:prstDash val="solid"/>
              <a:miter/>
            </a:ln>
          </p:spPr>
          <p:txBody>
            <a:bodyPr/>
            <a:lstStyle/>
            <a:p>
              <a:endParaRPr lang="en-GB" sz="135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354461" y="2829408"/>
            <a:ext cx="4244363" cy="4146125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4"/>
              <a:stretch>
                <a:fillRect l="-23225" r="-23225"/>
              </a:stretch>
            </a:blipFill>
            <a:ln w="38100" cap="sq">
              <a:solidFill>
                <a:srgbClr val="504C11"/>
              </a:solidFill>
              <a:prstDash val="solid"/>
              <a:miter/>
            </a:ln>
          </p:spPr>
          <p:txBody>
            <a:bodyPr/>
            <a:lstStyle/>
            <a:p>
              <a:endParaRPr lang="en-GB" sz="1350"/>
            </a:p>
          </p:txBody>
        </p:sp>
      </p:grpSp>
      <p:sp>
        <p:nvSpPr>
          <p:cNvPr id="9" name="Freeform 9"/>
          <p:cNvSpPr/>
          <p:nvPr/>
        </p:nvSpPr>
        <p:spPr>
          <a:xfrm rot="271833" flipH="1">
            <a:off x="8992372" y="7358535"/>
            <a:ext cx="1812190" cy="3104394"/>
          </a:xfrm>
          <a:custGeom>
            <a:avLst/>
            <a:gdLst/>
            <a:ahLst/>
            <a:cxnLst/>
            <a:rect l="l" t="t" r="r" b="b"/>
            <a:pathLst>
              <a:path w="2416253" h="4139192">
                <a:moveTo>
                  <a:pt x="2416254" y="0"/>
                </a:moveTo>
                <a:lnTo>
                  <a:pt x="0" y="0"/>
                </a:lnTo>
                <a:lnTo>
                  <a:pt x="0" y="4139192"/>
                </a:lnTo>
                <a:lnTo>
                  <a:pt x="2416254" y="4139192"/>
                </a:lnTo>
                <a:lnTo>
                  <a:pt x="241625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12" name="TextBox 12"/>
          <p:cNvSpPr txBox="1"/>
          <p:nvPr/>
        </p:nvSpPr>
        <p:spPr>
          <a:xfrm>
            <a:off x="9354461" y="7475260"/>
            <a:ext cx="1401109" cy="659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49"/>
              </a:lnSpc>
            </a:pPr>
            <a:r>
              <a:rPr lang="en-US" sz="2999">
                <a:solidFill>
                  <a:srgbClr val="504C11"/>
                </a:solidFill>
                <a:latin typeface="Calibri (MS) Bold"/>
              </a:rPr>
              <a:t>Wonder</a:t>
            </a:r>
          </a:p>
        </p:txBody>
      </p:sp>
      <p:sp>
        <p:nvSpPr>
          <p:cNvPr id="13" name="Freeform 13"/>
          <p:cNvSpPr/>
          <p:nvPr/>
        </p:nvSpPr>
        <p:spPr>
          <a:xfrm rot="-5400000" flipV="1">
            <a:off x="-72205" y="6476950"/>
            <a:ext cx="1355407" cy="2876195"/>
          </a:xfrm>
          <a:custGeom>
            <a:avLst/>
            <a:gdLst/>
            <a:ahLst/>
            <a:cxnLst/>
            <a:rect l="l" t="t" r="r" b="b"/>
            <a:pathLst>
              <a:path w="1807209" h="3834926">
                <a:moveTo>
                  <a:pt x="0" y="3834927"/>
                </a:moveTo>
                <a:lnTo>
                  <a:pt x="1807210" y="3834927"/>
                </a:lnTo>
                <a:lnTo>
                  <a:pt x="1807210" y="0"/>
                </a:lnTo>
                <a:lnTo>
                  <a:pt x="0" y="0"/>
                </a:lnTo>
                <a:lnTo>
                  <a:pt x="0" y="3834927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 sz="1350"/>
          </a:p>
        </p:txBody>
      </p:sp>
      <p:sp>
        <p:nvSpPr>
          <p:cNvPr id="14" name="TextBox 14"/>
          <p:cNvSpPr txBox="1"/>
          <p:nvPr/>
        </p:nvSpPr>
        <p:spPr>
          <a:xfrm>
            <a:off x="501645" y="7505100"/>
            <a:ext cx="1541951" cy="534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9"/>
              </a:lnSpc>
            </a:pPr>
            <a:r>
              <a:rPr lang="en-US" sz="2999">
                <a:solidFill>
                  <a:srgbClr val="504C11"/>
                </a:solidFill>
                <a:latin typeface="Calibri (MS) Bold"/>
              </a:rPr>
              <a:t>See</a:t>
            </a:r>
          </a:p>
        </p:txBody>
      </p:sp>
      <p:sp>
        <p:nvSpPr>
          <p:cNvPr id="17" name="Freeform 29">
            <a:extLst>
              <a:ext uri="{FF2B5EF4-FFF2-40B4-BE49-F238E27FC236}">
                <a16:creationId xmlns:a16="http://schemas.microsoft.com/office/drawing/2014/main" id="{8457E973-E1B8-08AE-E245-809888E2765E}"/>
              </a:ext>
            </a:extLst>
          </p:cNvPr>
          <p:cNvSpPr/>
          <p:nvPr/>
        </p:nvSpPr>
        <p:spPr>
          <a:xfrm>
            <a:off x="12457479" y="8824942"/>
            <a:ext cx="1196864" cy="1346314"/>
          </a:xfrm>
          <a:custGeom>
            <a:avLst/>
            <a:gdLst/>
            <a:ahLst/>
            <a:cxnLst/>
            <a:rect l="l" t="t" r="r" b="b"/>
            <a:pathLst>
              <a:path w="1595819" h="1795085">
                <a:moveTo>
                  <a:pt x="0" y="0"/>
                </a:moveTo>
                <a:lnTo>
                  <a:pt x="1595820" y="0"/>
                </a:lnTo>
                <a:lnTo>
                  <a:pt x="1595820" y="1795086"/>
                </a:lnTo>
                <a:lnTo>
                  <a:pt x="0" y="17950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4A986BCC-B091-9446-7A03-F7EF6A28A286}"/>
              </a:ext>
            </a:extLst>
          </p:cNvPr>
          <p:cNvSpPr/>
          <p:nvPr/>
        </p:nvSpPr>
        <p:spPr>
          <a:xfrm rot="674698" flipH="1">
            <a:off x="4629005" y="7629266"/>
            <a:ext cx="1986735" cy="2680250"/>
          </a:xfrm>
          <a:custGeom>
            <a:avLst/>
            <a:gdLst/>
            <a:ahLst/>
            <a:cxnLst/>
            <a:rect l="l" t="t" r="r" b="b"/>
            <a:pathLst>
              <a:path w="2648980" h="3573666">
                <a:moveTo>
                  <a:pt x="2648980" y="0"/>
                </a:moveTo>
                <a:lnTo>
                  <a:pt x="0" y="0"/>
                </a:lnTo>
                <a:lnTo>
                  <a:pt x="0" y="3573666"/>
                </a:lnTo>
                <a:lnTo>
                  <a:pt x="2648980" y="3573666"/>
                </a:lnTo>
                <a:lnTo>
                  <a:pt x="264898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 sz="1350"/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1B9A7618-91E9-ED2D-506E-0ED8CB307095}"/>
              </a:ext>
            </a:extLst>
          </p:cNvPr>
          <p:cNvSpPr txBox="1"/>
          <p:nvPr/>
        </p:nvSpPr>
        <p:spPr>
          <a:xfrm>
            <a:off x="5272069" y="7869759"/>
            <a:ext cx="1001924" cy="659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49"/>
              </a:lnSpc>
            </a:pPr>
            <a:r>
              <a:rPr lang="en-US" sz="2999" dirty="0">
                <a:solidFill>
                  <a:srgbClr val="504C11"/>
                </a:solidFill>
                <a:latin typeface="Calibri (MS) Bold"/>
              </a:rPr>
              <a:t>Know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74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1285876"/>
            <a:ext cx="6858000" cy="1282301"/>
            <a:chOff x="0" y="0"/>
            <a:chExt cx="2408296" cy="4503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08296" cy="450301"/>
            </a:xfrm>
            <a:custGeom>
              <a:avLst/>
              <a:gdLst/>
              <a:ahLst/>
              <a:cxnLst/>
              <a:rect l="l" t="t" r="r" b="b"/>
              <a:pathLst>
                <a:path w="2408296" h="450301">
                  <a:moveTo>
                    <a:pt x="43180" y="0"/>
                  </a:moveTo>
                  <a:lnTo>
                    <a:pt x="2365116" y="0"/>
                  </a:lnTo>
                  <a:cubicBezTo>
                    <a:pt x="2388964" y="0"/>
                    <a:pt x="2408296" y="19332"/>
                    <a:pt x="2408296" y="43180"/>
                  </a:cubicBezTo>
                  <a:lnTo>
                    <a:pt x="2408296" y="407121"/>
                  </a:lnTo>
                  <a:cubicBezTo>
                    <a:pt x="2408296" y="418573"/>
                    <a:pt x="2403747" y="429556"/>
                    <a:pt x="2395649" y="437654"/>
                  </a:cubicBezTo>
                  <a:cubicBezTo>
                    <a:pt x="2387551" y="445751"/>
                    <a:pt x="2376568" y="450301"/>
                    <a:pt x="2365116" y="450301"/>
                  </a:cubicBezTo>
                  <a:lnTo>
                    <a:pt x="43180" y="450301"/>
                  </a:lnTo>
                  <a:cubicBezTo>
                    <a:pt x="19332" y="450301"/>
                    <a:pt x="0" y="430968"/>
                    <a:pt x="0" y="407121"/>
                  </a:cubicBezTo>
                  <a:lnTo>
                    <a:pt x="0" y="43180"/>
                  </a:lnTo>
                  <a:cubicBezTo>
                    <a:pt x="0" y="19332"/>
                    <a:pt x="19332" y="0"/>
                    <a:pt x="43180" y="0"/>
                  </a:cubicBezTo>
                  <a:close/>
                </a:path>
              </a:pathLst>
            </a:custGeom>
            <a:solidFill>
              <a:srgbClr val="EFE990"/>
            </a:solidFill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408296" cy="497926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2624"/>
                </a:lnSpc>
              </a:pPr>
              <a:endParaRPr sz="1350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792839" y="2714978"/>
            <a:ext cx="8130323" cy="4663455"/>
            <a:chOff x="0" y="0"/>
            <a:chExt cx="7981950" cy="4578350"/>
          </a:xfrm>
        </p:grpSpPr>
        <p:sp>
          <p:nvSpPr>
            <p:cNvPr id="7" name="Freeform 7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9" name="Freeform 9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3"/>
              <a:stretch>
                <a:fillRect l="-5517" r="-5517"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35380" y="1582959"/>
            <a:ext cx="6580392" cy="928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4"/>
              </a:lnSpc>
            </a:pPr>
            <a:r>
              <a:rPr lang="en-US" sz="7499" dirty="0">
                <a:solidFill>
                  <a:srgbClr val="504C11"/>
                </a:solidFill>
                <a:latin typeface="Some Time Later"/>
              </a:rPr>
              <a:t>Climate justice</a:t>
            </a:r>
          </a:p>
        </p:txBody>
      </p:sp>
      <p:pic>
        <p:nvPicPr>
          <p:cNvPr id="2" name="Online Media 1" title="Climate Change Climate Justice Video">
            <a:hlinkClick r:id="" action="ppaction://media"/>
            <a:extLst>
              <a:ext uri="{FF2B5EF4-FFF2-40B4-BE49-F238E27FC236}">
                <a16:creationId xmlns:a16="http://schemas.microsoft.com/office/drawing/2014/main" id="{C5CDEA46-81B5-5EF9-1FED-102AB630089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279525"/>
            <a:ext cx="13716000" cy="7727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74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3">
            <a:extLst>
              <a:ext uri="{FF2B5EF4-FFF2-40B4-BE49-F238E27FC236}">
                <a16:creationId xmlns:a16="http://schemas.microsoft.com/office/drawing/2014/main" id="{9A45EB43-441E-768A-5B97-6C351792DAD6}"/>
              </a:ext>
            </a:extLst>
          </p:cNvPr>
          <p:cNvGrpSpPr/>
          <p:nvPr/>
        </p:nvGrpSpPr>
        <p:grpSpPr>
          <a:xfrm>
            <a:off x="1" y="1285876"/>
            <a:ext cx="4262696" cy="1282301"/>
            <a:chOff x="0" y="0"/>
            <a:chExt cx="1496914" cy="450301"/>
          </a:xfrm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05A7A906-401E-5D6F-9305-D1773D3EBF31}"/>
                </a:ext>
              </a:extLst>
            </p:cNvPr>
            <p:cNvSpPr/>
            <p:nvPr/>
          </p:nvSpPr>
          <p:spPr>
            <a:xfrm>
              <a:off x="0" y="0"/>
              <a:ext cx="1496914" cy="450301"/>
            </a:xfrm>
            <a:custGeom>
              <a:avLst/>
              <a:gdLst/>
              <a:ahLst/>
              <a:cxnLst/>
              <a:rect l="l" t="t" r="r" b="b"/>
              <a:pathLst>
                <a:path w="1496914" h="450301">
                  <a:moveTo>
                    <a:pt x="69470" y="0"/>
                  </a:moveTo>
                  <a:lnTo>
                    <a:pt x="1427444" y="0"/>
                  </a:lnTo>
                  <a:cubicBezTo>
                    <a:pt x="1445869" y="0"/>
                    <a:pt x="1463539" y="7319"/>
                    <a:pt x="1476567" y="20347"/>
                  </a:cubicBezTo>
                  <a:cubicBezTo>
                    <a:pt x="1489595" y="33375"/>
                    <a:pt x="1496914" y="51045"/>
                    <a:pt x="1496914" y="69470"/>
                  </a:cubicBezTo>
                  <a:lnTo>
                    <a:pt x="1496914" y="380831"/>
                  </a:lnTo>
                  <a:cubicBezTo>
                    <a:pt x="1496914" y="399255"/>
                    <a:pt x="1489595" y="416925"/>
                    <a:pt x="1476567" y="429953"/>
                  </a:cubicBezTo>
                  <a:cubicBezTo>
                    <a:pt x="1463539" y="442982"/>
                    <a:pt x="1445869" y="450301"/>
                    <a:pt x="1427444" y="450301"/>
                  </a:cubicBezTo>
                  <a:lnTo>
                    <a:pt x="69470" y="450301"/>
                  </a:lnTo>
                  <a:cubicBezTo>
                    <a:pt x="51045" y="450301"/>
                    <a:pt x="33375" y="442982"/>
                    <a:pt x="20347" y="429953"/>
                  </a:cubicBezTo>
                  <a:cubicBezTo>
                    <a:pt x="7319" y="416925"/>
                    <a:pt x="0" y="399255"/>
                    <a:pt x="0" y="380831"/>
                  </a:cubicBezTo>
                  <a:lnTo>
                    <a:pt x="0" y="69470"/>
                  </a:lnTo>
                  <a:cubicBezTo>
                    <a:pt x="0" y="51045"/>
                    <a:pt x="7319" y="33375"/>
                    <a:pt x="20347" y="20347"/>
                  </a:cubicBezTo>
                  <a:cubicBezTo>
                    <a:pt x="33375" y="7319"/>
                    <a:pt x="51045" y="0"/>
                    <a:pt x="69470" y="0"/>
                  </a:cubicBezTo>
                  <a:close/>
                </a:path>
              </a:pathLst>
            </a:custGeom>
            <a:solidFill>
              <a:srgbClr val="EFE990"/>
            </a:solidFill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2" name="TextBox 5">
              <a:extLst>
                <a:ext uri="{FF2B5EF4-FFF2-40B4-BE49-F238E27FC236}">
                  <a16:creationId xmlns:a16="http://schemas.microsoft.com/office/drawing/2014/main" id="{F0C5EBDE-0B6C-F821-3612-B82B72D23313}"/>
                </a:ext>
              </a:extLst>
            </p:cNvPr>
            <p:cNvSpPr txBox="1"/>
            <p:nvPr/>
          </p:nvSpPr>
          <p:spPr>
            <a:xfrm>
              <a:off x="0" y="-47625"/>
              <a:ext cx="1496914" cy="497926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2624"/>
                </a:lnSpc>
              </a:pPr>
              <a:endParaRPr sz="1350"/>
            </a:p>
          </p:txBody>
        </p:sp>
      </p:grpSp>
      <p:grpSp>
        <p:nvGrpSpPr>
          <p:cNvPr id="23" name="Group 6">
            <a:extLst>
              <a:ext uri="{FF2B5EF4-FFF2-40B4-BE49-F238E27FC236}">
                <a16:creationId xmlns:a16="http://schemas.microsoft.com/office/drawing/2014/main" id="{DA28B44B-BA5F-0E7D-AE64-4AF40EAE0AE9}"/>
              </a:ext>
            </a:extLst>
          </p:cNvPr>
          <p:cNvGrpSpPr/>
          <p:nvPr/>
        </p:nvGrpSpPr>
        <p:grpSpPr>
          <a:xfrm>
            <a:off x="4262696" y="6366184"/>
            <a:ext cx="4320000" cy="1890000"/>
            <a:chOff x="0" y="0"/>
            <a:chExt cx="1496914" cy="580493"/>
          </a:xfrm>
        </p:grpSpPr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32A029C5-8F9C-D818-CCF5-2BF0C097547A}"/>
                </a:ext>
              </a:extLst>
            </p:cNvPr>
            <p:cNvSpPr/>
            <p:nvPr/>
          </p:nvSpPr>
          <p:spPr>
            <a:xfrm>
              <a:off x="0" y="0"/>
              <a:ext cx="1496914" cy="580493"/>
            </a:xfrm>
            <a:custGeom>
              <a:avLst/>
              <a:gdLst/>
              <a:ahLst/>
              <a:cxnLst/>
              <a:rect l="l" t="t" r="r" b="b"/>
              <a:pathLst>
                <a:path w="1496914" h="580493">
                  <a:moveTo>
                    <a:pt x="69470" y="0"/>
                  </a:moveTo>
                  <a:lnTo>
                    <a:pt x="1427444" y="0"/>
                  </a:lnTo>
                  <a:cubicBezTo>
                    <a:pt x="1445869" y="0"/>
                    <a:pt x="1463539" y="7319"/>
                    <a:pt x="1476567" y="20347"/>
                  </a:cubicBezTo>
                  <a:cubicBezTo>
                    <a:pt x="1489595" y="33375"/>
                    <a:pt x="1496914" y="51045"/>
                    <a:pt x="1496914" y="69470"/>
                  </a:cubicBezTo>
                  <a:lnTo>
                    <a:pt x="1496914" y="511023"/>
                  </a:lnTo>
                  <a:cubicBezTo>
                    <a:pt x="1496914" y="529448"/>
                    <a:pt x="1489595" y="547118"/>
                    <a:pt x="1476567" y="560146"/>
                  </a:cubicBezTo>
                  <a:cubicBezTo>
                    <a:pt x="1463539" y="573174"/>
                    <a:pt x="1445869" y="580493"/>
                    <a:pt x="1427444" y="580493"/>
                  </a:cubicBezTo>
                  <a:lnTo>
                    <a:pt x="69470" y="580493"/>
                  </a:lnTo>
                  <a:cubicBezTo>
                    <a:pt x="51045" y="580493"/>
                    <a:pt x="33375" y="573174"/>
                    <a:pt x="20347" y="560146"/>
                  </a:cubicBezTo>
                  <a:cubicBezTo>
                    <a:pt x="7319" y="547118"/>
                    <a:pt x="0" y="529448"/>
                    <a:pt x="0" y="511023"/>
                  </a:cubicBezTo>
                  <a:lnTo>
                    <a:pt x="0" y="69470"/>
                  </a:lnTo>
                  <a:cubicBezTo>
                    <a:pt x="0" y="51045"/>
                    <a:pt x="7319" y="33375"/>
                    <a:pt x="20347" y="20347"/>
                  </a:cubicBezTo>
                  <a:cubicBezTo>
                    <a:pt x="33375" y="7319"/>
                    <a:pt x="51045" y="0"/>
                    <a:pt x="69470" y="0"/>
                  </a:cubicBezTo>
                  <a:close/>
                </a:path>
              </a:pathLst>
            </a:custGeom>
            <a:solidFill>
              <a:srgbClr val="605C1A"/>
            </a:solidFill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5" name="TextBox 8">
              <a:extLst>
                <a:ext uri="{FF2B5EF4-FFF2-40B4-BE49-F238E27FC236}">
                  <a16:creationId xmlns:a16="http://schemas.microsoft.com/office/drawing/2014/main" id="{E52589E4-FCD5-33D2-D3E8-C5DBB0EAAFAB}"/>
                </a:ext>
              </a:extLst>
            </p:cNvPr>
            <p:cNvSpPr txBox="1"/>
            <p:nvPr/>
          </p:nvSpPr>
          <p:spPr>
            <a:xfrm>
              <a:off x="0" y="-47625"/>
              <a:ext cx="1496914" cy="628118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2624"/>
                </a:lnSpc>
              </a:pPr>
              <a:endParaRPr sz="1350"/>
            </a:p>
          </p:txBody>
        </p:sp>
      </p:grpSp>
      <p:grpSp>
        <p:nvGrpSpPr>
          <p:cNvPr id="26" name="Group 9">
            <a:extLst>
              <a:ext uri="{FF2B5EF4-FFF2-40B4-BE49-F238E27FC236}">
                <a16:creationId xmlns:a16="http://schemas.microsoft.com/office/drawing/2014/main" id="{10AFD83A-B490-603A-6D44-4BA7DD7CCE75}"/>
              </a:ext>
            </a:extLst>
          </p:cNvPr>
          <p:cNvGrpSpPr/>
          <p:nvPr/>
        </p:nvGrpSpPr>
        <p:grpSpPr>
          <a:xfrm>
            <a:off x="8660354" y="4150154"/>
            <a:ext cx="4320000" cy="2430000"/>
            <a:chOff x="0" y="0"/>
            <a:chExt cx="1905563" cy="534945"/>
          </a:xfrm>
        </p:grpSpPr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F9828BAD-5D15-7F87-7ACD-FDD4E06B940A}"/>
                </a:ext>
              </a:extLst>
            </p:cNvPr>
            <p:cNvSpPr/>
            <p:nvPr/>
          </p:nvSpPr>
          <p:spPr>
            <a:xfrm>
              <a:off x="0" y="0"/>
              <a:ext cx="1905563" cy="534945"/>
            </a:xfrm>
            <a:custGeom>
              <a:avLst/>
              <a:gdLst/>
              <a:ahLst/>
              <a:cxnLst/>
              <a:rect l="l" t="t" r="r" b="b"/>
              <a:pathLst>
                <a:path w="1905563" h="534945">
                  <a:moveTo>
                    <a:pt x="54572" y="0"/>
                  </a:moveTo>
                  <a:lnTo>
                    <a:pt x="1850991" y="0"/>
                  </a:lnTo>
                  <a:cubicBezTo>
                    <a:pt x="1881131" y="0"/>
                    <a:pt x="1905563" y="24433"/>
                    <a:pt x="1905563" y="54572"/>
                  </a:cubicBezTo>
                  <a:lnTo>
                    <a:pt x="1905563" y="480373"/>
                  </a:lnTo>
                  <a:cubicBezTo>
                    <a:pt x="1905563" y="494846"/>
                    <a:pt x="1899814" y="508727"/>
                    <a:pt x="1889579" y="518961"/>
                  </a:cubicBezTo>
                  <a:cubicBezTo>
                    <a:pt x="1879345" y="529195"/>
                    <a:pt x="1865465" y="534945"/>
                    <a:pt x="1850991" y="534945"/>
                  </a:cubicBezTo>
                  <a:lnTo>
                    <a:pt x="54572" y="534945"/>
                  </a:lnTo>
                  <a:cubicBezTo>
                    <a:pt x="24433" y="534945"/>
                    <a:pt x="0" y="510512"/>
                    <a:pt x="0" y="480373"/>
                  </a:cubicBezTo>
                  <a:lnTo>
                    <a:pt x="0" y="54572"/>
                  </a:lnTo>
                  <a:cubicBezTo>
                    <a:pt x="0" y="24433"/>
                    <a:pt x="24433" y="0"/>
                    <a:pt x="54572" y="0"/>
                  </a:cubicBezTo>
                  <a:close/>
                </a:path>
              </a:pathLst>
            </a:custGeom>
            <a:solidFill>
              <a:srgbClr val="605C1A"/>
            </a:solidFill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8" name="TextBox 11">
              <a:extLst>
                <a:ext uri="{FF2B5EF4-FFF2-40B4-BE49-F238E27FC236}">
                  <a16:creationId xmlns:a16="http://schemas.microsoft.com/office/drawing/2014/main" id="{46CF49CA-FA50-5355-92F8-4E817CF1F633}"/>
                </a:ext>
              </a:extLst>
            </p:cNvPr>
            <p:cNvSpPr txBox="1"/>
            <p:nvPr/>
          </p:nvSpPr>
          <p:spPr>
            <a:xfrm>
              <a:off x="0" y="-47625"/>
              <a:ext cx="1905563" cy="582570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2624"/>
                </a:lnSpc>
              </a:pPr>
              <a:endParaRPr sz="1350"/>
            </a:p>
          </p:txBody>
        </p:sp>
      </p:grpSp>
      <p:sp>
        <p:nvSpPr>
          <p:cNvPr id="29" name="Freeform 12">
            <a:extLst>
              <a:ext uri="{FF2B5EF4-FFF2-40B4-BE49-F238E27FC236}">
                <a16:creationId xmlns:a16="http://schemas.microsoft.com/office/drawing/2014/main" id="{F8038B84-D251-2AAF-A8A2-B34B87A63E21}"/>
              </a:ext>
            </a:extLst>
          </p:cNvPr>
          <p:cNvSpPr/>
          <p:nvPr/>
        </p:nvSpPr>
        <p:spPr>
          <a:xfrm>
            <a:off x="5160350" y="3654850"/>
            <a:ext cx="2809083" cy="2247266"/>
          </a:xfrm>
          <a:custGeom>
            <a:avLst/>
            <a:gdLst/>
            <a:ahLst/>
            <a:cxnLst/>
            <a:rect l="l" t="t" r="r" b="b"/>
            <a:pathLst>
              <a:path w="3745444" h="2996355">
                <a:moveTo>
                  <a:pt x="0" y="0"/>
                </a:moveTo>
                <a:lnTo>
                  <a:pt x="3745444" y="0"/>
                </a:lnTo>
                <a:lnTo>
                  <a:pt x="3745444" y="2996354"/>
                </a:lnTo>
                <a:lnTo>
                  <a:pt x="0" y="2996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  <p:grpSp>
        <p:nvGrpSpPr>
          <p:cNvPr id="30" name="Group 13">
            <a:extLst>
              <a:ext uri="{FF2B5EF4-FFF2-40B4-BE49-F238E27FC236}">
                <a16:creationId xmlns:a16="http://schemas.microsoft.com/office/drawing/2014/main" id="{3691824F-F59B-2813-49A7-0D60CA5355DF}"/>
              </a:ext>
            </a:extLst>
          </p:cNvPr>
          <p:cNvGrpSpPr/>
          <p:nvPr/>
        </p:nvGrpSpPr>
        <p:grpSpPr>
          <a:xfrm>
            <a:off x="299583" y="3058863"/>
            <a:ext cx="4320000" cy="1890000"/>
            <a:chOff x="0" y="0"/>
            <a:chExt cx="1622038" cy="602721"/>
          </a:xfrm>
        </p:grpSpPr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BD45192B-57D9-5673-BCCC-6299279C726A}"/>
                </a:ext>
              </a:extLst>
            </p:cNvPr>
            <p:cNvSpPr/>
            <p:nvPr/>
          </p:nvSpPr>
          <p:spPr>
            <a:xfrm>
              <a:off x="0" y="0"/>
              <a:ext cx="1622038" cy="602721"/>
            </a:xfrm>
            <a:custGeom>
              <a:avLst/>
              <a:gdLst/>
              <a:ahLst/>
              <a:cxnLst/>
              <a:rect l="l" t="t" r="r" b="b"/>
              <a:pathLst>
                <a:path w="1622038" h="602721">
                  <a:moveTo>
                    <a:pt x="64111" y="0"/>
                  </a:moveTo>
                  <a:lnTo>
                    <a:pt x="1557927" y="0"/>
                  </a:lnTo>
                  <a:cubicBezTo>
                    <a:pt x="1574931" y="0"/>
                    <a:pt x="1591237" y="6755"/>
                    <a:pt x="1603261" y="18778"/>
                  </a:cubicBezTo>
                  <a:cubicBezTo>
                    <a:pt x="1615284" y="30801"/>
                    <a:pt x="1622038" y="47108"/>
                    <a:pt x="1622038" y="64111"/>
                  </a:cubicBezTo>
                  <a:lnTo>
                    <a:pt x="1622038" y="538610"/>
                  </a:lnTo>
                  <a:cubicBezTo>
                    <a:pt x="1622038" y="555613"/>
                    <a:pt x="1615284" y="571920"/>
                    <a:pt x="1603261" y="583943"/>
                  </a:cubicBezTo>
                  <a:cubicBezTo>
                    <a:pt x="1591237" y="595966"/>
                    <a:pt x="1574931" y="602721"/>
                    <a:pt x="1557927" y="602721"/>
                  </a:cubicBezTo>
                  <a:lnTo>
                    <a:pt x="64111" y="602721"/>
                  </a:lnTo>
                  <a:cubicBezTo>
                    <a:pt x="47108" y="602721"/>
                    <a:pt x="30801" y="595966"/>
                    <a:pt x="18778" y="583943"/>
                  </a:cubicBezTo>
                  <a:cubicBezTo>
                    <a:pt x="6755" y="571920"/>
                    <a:pt x="0" y="555613"/>
                    <a:pt x="0" y="538610"/>
                  </a:cubicBezTo>
                  <a:lnTo>
                    <a:pt x="0" y="64111"/>
                  </a:lnTo>
                  <a:cubicBezTo>
                    <a:pt x="0" y="47108"/>
                    <a:pt x="6755" y="30801"/>
                    <a:pt x="18778" y="18778"/>
                  </a:cubicBezTo>
                  <a:cubicBezTo>
                    <a:pt x="30801" y="6755"/>
                    <a:pt x="47108" y="0"/>
                    <a:pt x="64111" y="0"/>
                  </a:cubicBezTo>
                  <a:close/>
                </a:path>
              </a:pathLst>
            </a:custGeom>
            <a:solidFill>
              <a:srgbClr val="605C1A"/>
            </a:solidFill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32" name="TextBox 15">
              <a:extLst>
                <a:ext uri="{FF2B5EF4-FFF2-40B4-BE49-F238E27FC236}">
                  <a16:creationId xmlns:a16="http://schemas.microsoft.com/office/drawing/2014/main" id="{5E64EA16-66BA-2557-69EE-80CF239B8F66}"/>
                </a:ext>
              </a:extLst>
            </p:cNvPr>
            <p:cNvSpPr txBox="1"/>
            <p:nvPr/>
          </p:nvSpPr>
          <p:spPr>
            <a:xfrm>
              <a:off x="0" y="-47625"/>
              <a:ext cx="1622038" cy="650346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2624"/>
                </a:lnSpc>
              </a:pPr>
              <a:endParaRPr sz="1350"/>
            </a:p>
          </p:txBody>
        </p:sp>
      </p:grpSp>
      <p:grpSp>
        <p:nvGrpSpPr>
          <p:cNvPr id="33" name="Group 16">
            <a:extLst>
              <a:ext uri="{FF2B5EF4-FFF2-40B4-BE49-F238E27FC236}">
                <a16:creationId xmlns:a16="http://schemas.microsoft.com/office/drawing/2014/main" id="{5FF2CD75-6A9E-9F57-E20B-37E1D63154CB}"/>
              </a:ext>
            </a:extLst>
          </p:cNvPr>
          <p:cNvGrpSpPr/>
          <p:nvPr/>
        </p:nvGrpSpPr>
        <p:grpSpPr>
          <a:xfrm>
            <a:off x="5838083" y="1801053"/>
            <a:ext cx="4320000" cy="1350000"/>
            <a:chOff x="0" y="0"/>
            <a:chExt cx="1496914" cy="488023"/>
          </a:xfrm>
        </p:grpSpPr>
        <p:sp>
          <p:nvSpPr>
            <p:cNvPr id="34" name="Freeform 17">
              <a:extLst>
                <a:ext uri="{FF2B5EF4-FFF2-40B4-BE49-F238E27FC236}">
                  <a16:creationId xmlns:a16="http://schemas.microsoft.com/office/drawing/2014/main" id="{C3EABCE7-A9FC-BBD5-CFE0-F29A85E1C88B}"/>
                </a:ext>
              </a:extLst>
            </p:cNvPr>
            <p:cNvSpPr/>
            <p:nvPr/>
          </p:nvSpPr>
          <p:spPr>
            <a:xfrm>
              <a:off x="0" y="0"/>
              <a:ext cx="1496914" cy="488023"/>
            </a:xfrm>
            <a:custGeom>
              <a:avLst/>
              <a:gdLst/>
              <a:ahLst/>
              <a:cxnLst/>
              <a:rect l="l" t="t" r="r" b="b"/>
              <a:pathLst>
                <a:path w="1496914" h="488023">
                  <a:moveTo>
                    <a:pt x="69470" y="0"/>
                  </a:moveTo>
                  <a:lnTo>
                    <a:pt x="1427444" y="0"/>
                  </a:lnTo>
                  <a:cubicBezTo>
                    <a:pt x="1445869" y="0"/>
                    <a:pt x="1463539" y="7319"/>
                    <a:pt x="1476567" y="20347"/>
                  </a:cubicBezTo>
                  <a:cubicBezTo>
                    <a:pt x="1489595" y="33375"/>
                    <a:pt x="1496914" y="51045"/>
                    <a:pt x="1496914" y="69470"/>
                  </a:cubicBezTo>
                  <a:lnTo>
                    <a:pt x="1496914" y="418554"/>
                  </a:lnTo>
                  <a:cubicBezTo>
                    <a:pt x="1496914" y="436978"/>
                    <a:pt x="1489595" y="454648"/>
                    <a:pt x="1476567" y="467676"/>
                  </a:cubicBezTo>
                  <a:cubicBezTo>
                    <a:pt x="1463539" y="480704"/>
                    <a:pt x="1445869" y="488023"/>
                    <a:pt x="1427444" y="488023"/>
                  </a:cubicBezTo>
                  <a:lnTo>
                    <a:pt x="69470" y="488023"/>
                  </a:lnTo>
                  <a:cubicBezTo>
                    <a:pt x="51045" y="488023"/>
                    <a:pt x="33375" y="480704"/>
                    <a:pt x="20347" y="467676"/>
                  </a:cubicBezTo>
                  <a:cubicBezTo>
                    <a:pt x="7319" y="454648"/>
                    <a:pt x="0" y="436978"/>
                    <a:pt x="0" y="418554"/>
                  </a:cubicBezTo>
                  <a:lnTo>
                    <a:pt x="0" y="69470"/>
                  </a:lnTo>
                  <a:cubicBezTo>
                    <a:pt x="0" y="51045"/>
                    <a:pt x="7319" y="33375"/>
                    <a:pt x="20347" y="20347"/>
                  </a:cubicBezTo>
                  <a:cubicBezTo>
                    <a:pt x="33375" y="7319"/>
                    <a:pt x="51045" y="0"/>
                    <a:pt x="69470" y="0"/>
                  </a:cubicBezTo>
                  <a:close/>
                </a:path>
              </a:pathLst>
            </a:custGeom>
            <a:solidFill>
              <a:srgbClr val="605C1A"/>
            </a:solidFill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35" name="TextBox 18">
              <a:extLst>
                <a:ext uri="{FF2B5EF4-FFF2-40B4-BE49-F238E27FC236}">
                  <a16:creationId xmlns:a16="http://schemas.microsoft.com/office/drawing/2014/main" id="{84FACE7F-B3AC-BBAF-E684-0FDD72563F10}"/>
                </a:ext>
              </a:extLst>
            </p:cNvPr>
            <p:cNvSpPr txBox="1"/>
            <p:nvPr/>
          </p:nvSpPr>
          <p:spPr>
            <a:xfrm>
              <a:off x="0" y="-47625"/>
              <a:ext cx="1496914" cy="535648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2624"/>
                </a:lnSpc>
              </a:pPr>
              <a:endParaRPr sz="1350"/>
            </a:p>
          </p:txBody>
        </p:sp>
      </p:grpSp>
      <p:sp>
        <p:nvSpPr>
          <p:cNvPr id="36" name="Freeform 19">
            <a:extLst>
              <a:ext uri="{FF2B5EF4-FFF2-40B4-BE49-F238E27FC236}">
                <a16:creationId xmlns:a16="http://schemas.microsoft.com/office/drawing/2014/main" id="{D730858A-2A55-26E0-8D81-780C042CED10}"/>
              </a:ext>
            </a:extLst>
          </p:cNvPr>
          <p:cNvSpPr/>
          <p:nvPr/>
        </p:nvSpPr>
        <p:spPr>
          <a:xfrm rot="583145">
            <a:off x="11265869" y="2439950"/>
            <a:ext cx="2059159" cy="1621588"/>
          </a:xfrm>
          <a:custGeom>
            <a:avLst/>
            <a:gdLst/>
            <a:ahLst/>
            <a:cxnLst/>
            <a:rect l="l" t="t" r="r" b="b"/>
            <a:pathLst>
              <a:path w="2745545" h="2162117">
                <a:moveTo>
                  <a:pt x="0" y="0"/>
                </a:moveTo>
                <a:lnTo>
                  <a:pt x="2745545" y="0"/>
                </a:lnTo>
                <a:lnTo>
                  <a:pt x="2745545" y="2162117"/>
                </a:lnTo>
                <a:lnTo>
                  <a:pt x="0" y="21621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37" name="Freeform 20">
            <a:extLst>
              <a:ext uri="{FF2B5EF4-FFF2-40B4-BE49-F238E27FC236}">
                <a16:creationId xmlns:a16="http://schemas.microsoft.com/office/drawing/2014/main" id="{CC6BCB4F-7519-7777-BAB3-EB4DEEF5690C}"/>
              </a:ext>
            </a:extLst>
          </p:cNvPr>
          <p:cNvSpPr/>
          <p:nvPr/>
        </p:nvSpPr>
        <p:spPr>
          <a:xfrm>
            <a:off x="708344" y="5143500"/>
            <a:ext cx="3625820" cy="9189868"/>
          </a:xfrm>
          <a:custGeom>
            <a:avLst/>
            <a:gdLst/>
            <a:ahLst/>
            <a:cxnLst/>
            <a:rect l="l" t="t" r="r" b="b"/>
            <a:pathLst>
              <a:path w="4834427" h="12253157">
                <a:moveTo>
                  <a:pt x="0" y="0"/>
                </a:moveTo>
                <a:lnTo>
                  <a:pt x="4834428" y="0"/>
                </a:lnTo>
                <a:lnTo>
                  <a:pt x="4834428" y="12253157"/>
                </a:lnTo>
                <a:lnTo>
                  <a:pt x="0" y="122531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 sz="1350"/>
          </a:p>
        </p:txBody>
      </p:sp>
      <p:sp>
        <p:nvSpPr>
          <p:cNvPr id="38" name="Freeform 21">
            <a:extLst>
              <a:ext uri="{FF2B5EF4-FFF2-40B4-BE49-F238E27FC236}">
                <a16:creationId xmlns:a16="http://schemas.microsoft.com/office/drawing/2014/main" id="{53B09209-27E5-A9A3-3404-6D386D57703D}"/>
              </a:ext>
            </a:extLst>
          </p:cNvPr>
          <p:cNvSpPr/>
          <p:nvPr/>
        </p:nvSpPr>
        <p:spPr>
          <a:xfrm rot="-917086">
            <a:off x="10081137" y="7095976"/>
            <a:ext cx="1478435" cy="1519886"/>
          </a:xfrm>
          <a:custGeom>
            <a:avLst/>
            <a:gdLst/>
            <a:ahLst/>
            <a:cxnLst/>
            <a:rect l="l" t="t" r="r" b="b"/>
            <a:pathLst>
              <a:path w="1971246" h="2026514">
                <a:moveTo>
                  <a:pt x="0" y="0"/>
                </a:moveTo>
                <a:lnTo>
                  <a:pt x="1971246" y="0"/>
                </a:lnTo>
                <a:lnTo>
                  <a:pt x="1971246" y="2026515"/>
                </a:lnTo>
                <a:lnTo>
                  <a:pt x="0" y="20265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  <p:grpSp>
        <p:nvGrpSpPr>
          <p:cNvPr id="39" name="Group 22">
            <a:extLst>
              <a:ext uri="{FF2B5EF4-FFF2-40B4-BE49-F238E27FC236}">
                <a16:creationId xmlns:a16="http://schemas.microsoft.com/office/drawing/2014/main" id="{8F394794-24E5-7657-A5AC-662D570AD980}"/>
              </a:ext>
            </a:extLst>
          </p:cNvPr>
          <p:cNvGrpSpPr/>
          <p:nvPr/>
        </p:nvGrpSpPr>
        <p:grpSpPr>
          <a:xfrm>
            <a:off x="206679" y="5004490"/>
            <a:ext cx="2967812" cy="2032496"/>
            <a:chOff x="0" y="0"/>
            <a:chExt cx="1042195" cy="713743"/>
          </a:xfrm>
        </p:grpSpPr>
        <p:sp>
          <p:nvSpPr>
            <p:cNvPr id="40" name="Freeform 23">
              <a:extLst>
                <a:ext uri="{FF2B5EF4-FFF2-40B4-BE49-F238E27FC236}">
                  <a16:creationId xmlns:a16="http://schemas.microsoft.com/office/drawing/2014/main" id="{2C7AF4D9-646F-B997-82F2-774414BB7881}"/>
                </a:ext>
              </a:extLst>
            </p:cNvPr>
            <p:cNvSpPr/>
            <p:nvPr/>
          </p:nvSpPr>
          <p:spPr>
            <a:xfrm>
              <a:off x="0" y="0"/>
              <a:ext cx="1042195" cy="713743"/>
            </a:xfrm>
            <a:custGeom>
              <a:avLst/>
              <a:gdLst/>
              <a:ahLst/>
              <a:cxnLst/>
              <a:rect l="l" t="t" r="r" b="b"/>
              <a:pathLst>
                <a:path w="1042195" h="713743">
                  <a:moveTo>
                    <a:pt x="0" y="0"/>
                  </a:moveTo>
                  <a:lnTo>
                    <a:pt x="1042195" y="0"/>
                  </a:lnTo>
                  <a:lnTo>
                    <a:pt x="1042195" y="713743"/>
                  </a:lnTo>
                  <a:lnTo>
                    <a:pt x="0" y="713743"/>
                  </a:lnTo>
                  <a:close/>
                </a:path>
              </a:pathLst>
            </a:custGeom>
            <a:solidFill>
              <a:srgbClr val="C5704A"/>
            </a:solidFill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41" name="TextBox 24">
              <a:extLst>
                <a:ext uri="{FF2B5EF4-FFF2-40B4-BE49-F238E27FC236}">
                  <a16:creationId xmlns:a16="http://schemas.microsoft.com/office/drawing/2014/main" id="{AA226C0E-DE3C-E90A-808A-E5B2A026703A}"/>
                </a:ext>
              </a:extLst>
            </p:cNvPr>
            <p:cNvSpPr txBox="1"/>
            <p:nvPr/>
          </p:nvSpPr>
          <p:spPr>
            <a:xfrm>
              <a:off x="0" y="-47625"/>
              <a:ext cx="1042195" cy="761368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2624"/>
                </a:lnSpc>
              </a:pPr>
              <a:endParaRPr sz="1350"/>
            </a:p>
          </p:txBody>
        </p:sp>
      </p:grpSp>
      <p:sp>
        <p:nvSpPr>
          <p:cNvPr id="42" name="TextBox 25">
            <a:extLst>
              <a:ext uri="{FF2B5EF4-FFF2-40B4-BE49-F238E27FC236}">
                <a16:creationId xmlns:a16="http://schemas.microsoft.com/office/drawing/2014/main" id="{7C8DD702-ED75-C21D-2CB6-9D25BCC6A3AB}"/>
              </a:ext>
            </a:extLst>
          </p:cNvPr>
          <p:cNvSpPr txBox="1"/>
          <p:nvPr/>
        </p:nvSpPr>
        <p:spPr>
          <a:xfrm>
            <a:off x="4633156" y="6580155"/>
            <a:ext cx="3579082" cy="1384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999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God put humans there to farm its land and take care of it.</a:t>
            </a:r>
          </a:p>
        </p:txBody>
      </p:sp>
      <p:sp>
        <p:nvSpPr>
          <p:cNvPr id="43" name="TextBox 26">
            <a:extLst>
              <a:ext uri="{FF2B5EF4-FFF2-40B4-BE49-F238E27FC236}">
                <a16:creationId xmlns:a16="http://schemas.microsoft.com/office/drawing/2014/main" id="{2C6324F8-096B-9B5F-5783-887CAA2DB530}"/>
              </a:ext>
            </a:extLst>
          </p:cNvPr>
          <p:cNvSpPr txBox="1"/>
          <p:nvPr/>
        </p:nvSpPr>
        <p:spPr>
          <a:xfrm>
            <a:off x="8845938" y="4451251"/>
            <a:ext cx="3948833" cy="18276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969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The earth and everything in it belongs to the Lord. The world and all its people belong to him.</a:t>
            </a:r>
          </a:p>
        </p:txBody>
      </p:sp>
      <p:sp>
        <p:nvSpPr>
          <p:cNvPr id="44" name="TextBox 27">
            <a:extLst>
              <a:ext uri="{FF2B5EF4-FFF2-40B4-BE49-F238E27FC236}">
                <a16:creationId xmlns:a16="http://schemas.microsoft.com/office/drawing/2014/main" id="{13CD831E-4E39-AA5C-C66F-361B5F734289}"/>
              </a:ext>
            </a:extLst>
          </p:cNvPr>
          <p:cNvSpPr txBox="1"/>
          <p:nvPr/>
        </p:nvSpPr>
        <p:spPr>
          <a:xfrm>
            <a:off x="135380" y="1582959"/>
            <a:ext cx="3784271" cy="928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4"/>
              </a:lnSpc>
            </a:pPr>
            <a:r>
              <a:rPr lang="en-US" sz="7499">
                <a:solidFill>
                  <a:srgbClr val="504C11"/>
                </a:solidFill>
                <a:latin typeface="Some Time Later"/>
                <a:ea typeface="Some Time Later"/>
                <a:cs typeface="Some Time Later"/>
                <a:sym typeface="Some Time Later"/>
              </a:rPr>
              <a:t>The Bible</a:t>
            </a:r>
          </a:p>
        </p:txBody>
      </p:sp>
      <p:sp>
        <p:nvSpPr>
          <p:cNvPr id="45" name="TextBox 28">
            <a:extLst>
              <a:ext uri="{FF2B5EF4-FFF2-40B4-BE49-F238E27FC236}">
                <a16:creationId xmlns:a16="http://schemas.microsoft.com/office/drawing/2014/main" id="{6123E9CC-65B1-A85B-EFA5-5F641616D722}"/>
              </a:ext>
            </a:extLst>
          </p:cNvPr>
          <p:cNvSpPr txBox="1"/>
          <p:nvPr/>
        </p:nvSpPr>
        <p:spPr>
          <a:xfrm>
            <a:off x="389070" y="3311510"/>
            <a:ext cx="4230513" cy="1384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999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God looked at everything he had made, and it was very good.</a:t>
            </a:r>
          </a:p>
        </p:txBody>
      </p:sp>
      <p:sp>
        <p:nvSpPr>
          <p:cNvPr id="46" name="TextBox 29">
            <a:extLst>
              <a:ext uri="{FF2B5EF4-FFF2-40B4-BE49-F238E27FC236}">
                <a16:creationId xmlns:a16="http://schemas.microsoft.com/office/drawing/2014/main" id="{577DFA54-A517-FEE0-4C6A-8AF9D7B253B4}"/>
              </a:ext>
            </a:extLst>
          </p:cNvPr>
          <p:cNvSpPr txBox="1"/>
          <p:nvPr/>
        </p:nvSpPr>
        <p:spPr>
          <a:xfrm>
            <a:off x="6322339" y="1977751"/>
            <a:ext cx="3584612" cy="923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999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Love your neighbour as yourself.</a:t>
            </a:r>
          </a:p>
        </p:txBody>
      </p:sp>
      <p:sp>
        <p:nvSpPr>
          <p:cNvPr id="47" name="TextBox 30">
            <a:extLst>
              <a:ext uri="{FF2B5EF4-FFF2-40B4-BE49-F238E27FC236}">
                <a16:creationId xmlns:a16="http://schemas.microsoft.com/office/drawing/2014/main" id="{C113D81C-D654-6BFA-0DE4-0E8D3C5796F2}"/>
              </a:ext>
            </a:extLst>
          </p:cNvPr>
          <p:cNvSpPr txBox="1"/>
          <p:nvPr/>
        </p:nvSpPr>
        <p:spPr>
          <a:xfrm>
            <a:off x="327161" y="5328676"/>
            <a:ext cx="2726848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29"/>
              </a:lnSpc>
            </a:pPr>
            <a:r>
              <a:rPr lang="en-US" sz="2999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Which verse do  you think is the most important?</a:t>
            </a:r>
          </a:p>
        </p:txBody>
      </p:sp>
      <p:sp>
        <p:nvSpPr>
          <p:cNvPr id="2" name="Freeform 29">
            <a:extLst>
              <a:ext uri="{FF2B5EF4-FFF2-40B4-BE49-F238E27FC236}">
                <a16:creationId xmlns:a16="http://schemas.microsoft.com/office/drawing/2014/main" id="{FDAF9BE5-C954-D0D8-5FC2-AB15E5229007}"/>
              </a:ext>
            </a:extLst>
          </p:cNvPr>
          <p:cNvSpPr/>
          <p:nvPr/>
        </p:nvSpPr>
        <p:spPr>
          <a:xfrm>
            <a:off x="12457479" y="8824942"/>
            <a:ext cx="1196864" cy="1346314"/>
          </a:xfrm>
          <a:custGeom>
            <a:avLst/>
            <a:gdLst/>
            <a:ahLst/>
            <a:cxnLst/>
            <a:rect l="l" t="t" r="r" b="b"/>
            <a:pathLst>
              <a:path w="1595819" h="1795085">
                <a:moveTo>
                  <a:pt x="0" y="0"/>
                </a:moveTo>
                <a:lnTo>
                  <a:pt x="1595820" y="0"/>
                </a:lnTo>
                <a:lnTo>
                  <a:pt x="1595820" y="1795086"/>
                </a:lnTo>
                <a:lnTo>
                  <a:pt x="0" y="179508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749285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71525" y="1364456"/>
            <a:ext cx="7920990" cy="986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24"/>
              </a:lnSpc>
            </a:pPr>
            <a:r>
              <a:rPr lang="en-US" sz="7499">
                <a:solidFill>
                  <a:srgbClr val="504C11"/>
                </a:solidFill>
                <a:latin typeface="Some Time Later"/>
              </a:rPr>
              <a:t>Activities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92442" y="4481363"/>
            <a:ext cx="3101945" cy="7049876"/>
            <a:chOff x="0" y="0"/>
            <a:chExt cx="5514570" cy="12533113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5514570" cy="12533113"/>
            </a:xfrm>
            <a:custGeom>
              <a:avLst/>
              <a:gdLst/>
              <a:ahLst/>
              <a:cxnLst/>
              <a:rect l="l" t="t" r="r" b="b"/>
              <a:pathLst>
                <a:path w="5514570" h="12533113">
                  <a:moveTo>
                    <a:pt x="5514570" y="0"/>
                  </a:moveTo>
                  <a:lnTo>
                    <a:pt x="0" y="0"/>
                  </a:lnTo>
                  <a:lnTo>
                    <a:pt x="0" y="12533113"/>
                  </a:lnTo>
                  <a:lnTo>
                    <a:pt x="5514570" y="12533113"/>
                  </a:lnTo>
                  <a:lnTo>
                    <a:pt x="551457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4109227" y="2494058"/>
              <a:ext cx="1036469" cy="814473"/>
              <a:chOff x="0" y="0"/>
              <a:chExt cx="204735" cy="16088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04735" cy="160884"/>
              </a:xfrm>
              <a:custGeom>
                <a:avLst/>
                <a:gdLst/>
                <a:ahLst/>
                <a:cxnLst/>
                <a:rect l="l" t="t" r="r" b="b"/>
                <a:pathLst>
                  <a:path w="204735" h="160884">
                    <a:moveTo>
                      <a:pt x="0" y="0"/>
                    </a:moveTo>
                    <a:lnTo>
                      <a:pt x="204735" y="0"/>
                    </a:lnTo>
                    <a:lnTo>
                      <a:pt x="204735" y="160884"/>
                    </a:lnTo>
                    <a:lnTo>
                      <a:pt x="0" y="160884"/>
                    </a:lnTo>
                    <a:close/>
                  </a:path>
                </a:pathLst>
              </a:custGeom>
              <a:solidFill>
                <a:srgbClr val="605C1A"/>
              </a:solidFill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47625"/>
                <a:ext cx="204735" cy="208509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624"/>
                  </a:lnSpc>
                </a:pPr>
                <a:endParaRPr sz="1350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3972035" y="2652859"/>
              <a:ext cx="1036469" cy="518480"/>
              <a:chOff x="0" y="0"/>
              <a:chExt cx="204735" cy="102416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04735" cy="102416"/>
              </a:xfrm>
              <a:custGeom>
                <a:avLst/>
                <a:gdLst/>
                <a:ahLst/>
                <a:cxnLst/>
                <a:rect l="l" t="t" r="r" b="b"/>
                <a:pathLst>
                  <a:path w="204735" h="102416">
                    <a:moveTo>
                      <a:pt x="0" y="0"/>
                    </a:moveTo>
                    <a:lnTo>
                      <a:pt x="204735" y="0"/>
                    </a:lnTo>
                    <a:lnTo>
                      <a:pt x="204735" y="102416"/>
                    </a:lnTo>
                    <a:lnTo>
                      <a:pt x="0" y="102416"/>
                    </a:lnTo>
                    <a:close/>
                  </a:path>
                </a:pathLst>
              </a:custGeom>
              <a:solidFill>
                <a:srgbClr val="605C1A"/>
              </a:solidFill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204735" cy="150041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624"/>
                  </a:lnSpc>
                </a:pPr>
                <a:endParaRPr sz="1350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4756417" y="2652859"/>
              <a:ext cx="389278" cy="814473"/>
              <a:chOff x="0" y="0"/>
              <a:chExt cx="76895" cy="16088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76895" cy="160884"/>
              </a:xfrm>
              <a:custGeom>
                <a:avLst/>
                <a:gdLst/>
                <a:ahLst/>
                <a:cxnLst/>
                <a:rect l="l" t="t" r="r" b="b"/>
                <a:pathLst>
                  <a:path w="76895" h="160884">
                    <a:moveTo>
                      <a:pt x="0" y="0"/>
                    </a:moveTo>
                    <a:lnTo>
                      <a:pt x="76895" y="0"/>
                    </a:lnTo>
                    <a:lnTo>
                      <a:pt x="76895" y="160884"/>
                    </a:lnTo>
                    <a:lnTo>
                      <a:pt x="0" y="160884"/>
                    </a:lnTo>
                    <a:close/>
                  </a:path>
                </a:pathLst>
              </a:custGeom>
              <a:solidFill>
                <a:srgbClr val="605C1A"/>
              </a:solidFill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47625"/>
                <a:ext cx="76895" cy="208509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624"/>
                  </a:lnSpc>
                </a:pPr>
                <a:endParaRPr sz="1350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4490269" y="2356865"/>
              <a:ext cx="647190" cy="814473"/>
              <a:chOff x="0" y="0"/>
              <a:chExt cx="127840" cy="16088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27840" cy="160884"/>
              </a:xfrm>
              <a:custGeom>
                <a:avLst/>
                <a:gdLst/>
                <a:ahLst/>
                <a:cxnLst/>
                <a:rect l="l" t="t" r="r" b="b"/>
                <a:pathLst>
                  <a:path w="127840" h="160884">
                    <a:moveTo>
                      <a:pt x="0" y="0"/>
                    </a:moveTo>
                    <a:lnTo>
                      <a:pt x="127840" y="0"/>
                    </a:lnTo>
                    <a:lnTo>
                      <a:pt x="127840" y="160884"/>
                    </a:lnTo>
                    <a:lnTo>
                      <a:pt x="0" y="160884"/>
                    </a:lnTo>
                    <a:close/>
                  </a:path>
                </a:pathLst>
              </a:custGeom>
              <a:solidFill>
                <a:srgbClr val="605C1A"/>
              </a:solidFill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47625"/>
                <a:ext cx="127840" cy="208509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624"/>
                  </a:lnSpc>
                </a:pPr>
                <a:endParaRPr sz="1350"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4166674" y="2431063"/>
              <a:ext cx="647190" cy="814473"/>
              <a:chOff x="0" y="0"/>
              <a:chExt cx="127840" cy="16088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27840" cy="160884"/>
              </a:xfrm>
              <a:custGeom>
                <a:avLst/>
                <a:gdLst/>
                <a:ahLst/>
                <a:cxnLst/>
                <a:rect l="l" t="t" r="r" b="b"/>
                <a:pathLst>
                  <a:path w="127840" h="160884">
                    <a:moveTo>
                      <a:pt x="0" y="0"/>
                    </a:moveTo>
                    <a:lnTo>
                      <a:pt x="127840" y="0"/>
                    </a:lnTo>
                    <a:lnTo>
                      <a:pt x="127840" y="160884"/>
                    </a:lnTo>
                    <a:lnTo>
                      <a:pt x="0" y="160884"/>
                    </a:lnTo>
                    <a:close/>
                  </a:path>
                </a:pathLst>
              </a:custGeom>
              <a:solidFill>
                <a:srgbClr val="605C1A"/>
              </a:solidFill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47625"/>
                <a:ext cx="127840" cy="208509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624"/>
                  </a:lnSpc>
                </a:pPr>
                <a:endParaRPr sz="1350"/>
              </a:p>
            </p:txBody>
          </p:sp>
        </p:grpSp>
      </p:grpSp>
      <p:grpSp>
        <p:nvGrpSpPr>
          <p:cNvPr id="20" name="Group 20"/>
          <p:cNvGrpSpPr/>
          <p:nvPr/>
        </p:nvGrpSpPr>
        <p:grpSpPr>
          <a:xfrm>
            <a:off x="3785721" y="2576578"/>
            <a:ext cx="6144562" cy="2210159"/>
            <a:chOff x="0" y="0"/>
            <a:chExt cx="2157761" cy="77613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157761" cy="776133"/>
            </a:xfrm>
            <a:custGeom>
              <a:avLst/>
              <a:gdLst/>
              <a:ahLst/>
              <a:cxnLst/>
              <a:rect l="l" t="t" r="r" b="b"/>
              <a:pathLst>
                <a:path w="2157761" h="776133">
                  <a:moveTo>
                    <a:pt x="48194" y="0"/>
                  </a:moveTo>
                  <a:lnTo>
                    <a:pt x="2109567" y="0"/>
                  </a:lnTo>
                  <a:cubicBezTo>
                    <a:pt x="2136184" y="0"/>
                    <a:pt x="2157761" y="21577"/>
                    <a:pt x="2157761" y="48194"/>
                  </a:cubicBezTo>
                  <a:lnTo>
                    <a:pt x="2157761" y="727939"/>
                  </a:lnTo>
                  <a:cubicBezTo>
                    <a:pt x="2157761" y="754556"/>
                    <a:pt x="2136184" y="776133"/>
                    <a:pt x="2109567" y="776133"/>
                  </a:cubicBezTo>
                  <a:lnTo>
                    <a:pt x="48194" y="776133"/>
                  </a:lnTo>
                  <a:cubicBezTo>
                    <a:pt x="35412" y="776133"/>
                    <a:pt x="23154" y="771055"/>
                    <a:pt x="14116" y="762017"/>
                  </a:cubicBezTo>
                  <a:cubicBezTo>
                    <a:pt x="5078" y="752979"/>
                    <a:pt x="0" y="740721"/>
                    <a:pt x="0" y="727939"/>
                  </a:cubicBezTo>
                  <a:lnTo>
                    <a:pt x="0" y="48194"/>
                  </a:lnTo>
                  <a:cubicBezTo>
                    <a:pt x="0" y="21577"/>
                    <a:pt x="21577" y="0"/>
                    <a:pt x="48194" y="0"/>
                  </a:cubicBezTo>
                  <a:close/>
                </a:path>
              </a:pathLst>
            </a:custGeom>
            <a:solidFill>
              <a:srgbClr val="504C11"/>
            </a:solidFill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2157761" cy="823758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2624"/>
                </a:lnSpc>
              </a:pPr>
              <a:endParaRPr sz="1350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4203419" y="3027960"/>
            <a:ext cx="5551806" cy="659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49"/>
              </a:lnSpc>
            </a:pPr>
            <a:r>
              <a:rPr lang="en-US" sz="2999" dirty="0">
                <a:solidFill>
                  <a:srgbClr val="FFFFFF"/>
                </a:solidFill>
                <a:latin typeface="Calibri (MS) Bold"/>
              </a:rPr>
              <a:t>Select an activity to explore more.</a:t>
            </a:r>
          </a:p>
        </p:txBody>
      </p:sp>
      <p:sp>
        <p:nvSpPr>
          <p:cNvPr id="25" name="Freeform 25"/>
          <p:cNvSpPr/>
          <p:nvPr/>
        </p:nvSpPr>
        <p:spPr>
          <a:xfrm rot="583145">
            <a:off x="10940035" y="2219576"/>
            <a:ext cx="2059159" cy="1621588"/>
          </a:xfrm>
          <a:custGeom>
            <a:avLst/>
            <a:gdLst/>
            <a:ahLst/>
            <a:cxnLst/>
            <a:rect l="l" t="t" r="r" b="b"/>
            <a:pathLst>
              <a:path w="2745545" h="2162117">
                <a:moveTo>
                  <a:pt x="0" y="0"/>
                </a:moveTo>
                <a:lnTo>
                  <a:pt x="2745545" y="0"/>
                </a:lnTo>
                <a:lnTo>
                  <a:pt x="2745545" y="2162117"/>
                </a:lnTo>
                <a:lnTo>
                  <a:pt x="0" y="21621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26" name="Freeform 26"/>
          <p:cNvSpPr/>
          <p:nvPr/>
        </p:nvSpPr>
        <p:spPr>
          <a:xfrm>
            <a:off x="8864539" y="6727812"/>
            <a:ext cx="1823678" cy="1657267"/>
          </a:xfrm>
          <a:custGeom>
            <a:avLst/>
            <a:gdLst/>
            <a:ahLst/>
            <a:cxnLst/>
            <a:rect l="l" t="t" r="r" b="b"/>
            <a:pathLst>
              <a:path w="2431570" h="2209689">
                <a:moveTo>
                  <a:pt x="0" y="0"/>
                </a:moveTo>
                <a:lnTo>
                  <a:pt x="2431570" y="0"/>
                </a:lnTo>
                <a:lnTo>
                  <a:pt x="2431570" y="2209689"/>
                </a:lnTo>
                <a:lnTo>
                  <a:pt x="0" y="22096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27" name="Freeform 29">
            <a:extLst>
              <a:ext uri="{FF2B5EF4-FFF2-40B4-BE49-F238E27FC236}">
                <a16:creationId xmlns:a16="http://schemas.microsoft.com/office/drawing/2014/main" id="{CCCBEAA7-2095-54A2-ADA9-B5009A2E73B3}"/>
              </a:ext>
            </a:extLst>
          </p:cNvPr>
          <p:cNvSpPr/>
          <p:nvPr/>
        </p:nvSpPr>
        <p:spPr>
          <a:xfrm>
            <a:off x="12457479" y="8824942"/>
            <a:ext cx="1196864" cy="1346314"/>
          </a:xfrm>
          <a:custGeom>
            <a:avLst/>
            <a:gdLst/>
            <a:ahLst/>
            <a:cxnLst/>
            <a:rect l="l" t="t" r="r" b="b"/>
            <a:pathLst>
              <a:path w="1595819" h="1795085">
                <a:moveTo>
                  <a:pt x="0" y="0"/>
                </a:moveTo>
                <a:lnTo>
                  <a:pt x="1595820" y="0"/>
                </a:lnTo>
                <a:lnTo>
                  <a:pt x="1595820" y="1795086"/>
                </a:lnTo>
                <a:lnTo>
                  <a:pt x="0" y="17950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71525" y="1364456"/>
            <a:ext cx="7920990" cy="986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24"/>
              </a:lnSpc>
            </a:pPr>
            <a:r>
              <a:rPr lang="en-US" sz="7499">
                <a:solidFill>
                  <a:srgbClr val="504C11"/>
                </a:solidFill>
                <a:latin typeface="Some Time Later"/>
              </a:rPr>
              <a:t>Hope poster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553002" y="4398205"/>
            <a:ext cx="3101945" cy="7049876"/>
            <a:chOff x="0" y="0"/>
            <a:chExt cx="5514570" cy="12533113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5514570" cy="12533113"/>
            </a:xfrm>
            <a:custGeom>
              <a:avLst/>
              <a:gdLst/>
              <a:ahLst/>
              <a:cxnLst/>
              <a:rect l="l" t="t" r="r" b="b"/>
              <a:pathLst>
                <a:path w="5514570" h="12533113">
                  <a:moveTo>
                    <a:pt x="5514570" y="0"/>
                  </a:moveTo>
                  <a:lnTo>
                    <a:pt x="0" y="0"/>
                  </a:lnTo>
                  <a:lnTo>
                    <a:pt x="0" y="12533113"/>
                  </a:lnTo>
                  <a:lnTo>
                    <a:pt x="5514570" y="12533113"/>
                  </a:lnTo>
                  <a:lnTo>
                    <a:pt x="551457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4109227" y="2494058"/>
              <a:ext cx="1036469" cy="814473"/>
              <a:chOff x="0" y="0"/>
              <a:chExt cx="204735" cy="16088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04735" cy="160884"/>
              </a:xfrm>
              <a:custGeom>
                <a:avLst/>
                <a:gdLst/>
                <a:ahLst/>
                <a:cxnLst/>
                <a:rect l="l" t="t" r="r" b="b"/>
                <a:pathLst>
                  <a:path w="204735" h="160884">
                    <a:moveTo>
                      <a:pt x="0" y="0"/>
                    </a:moveTo>
                    <a:lnTo>
                      <a:pt x="204735" y="0"/>
                    </a:lnTo>
                    <a:lnTo>
                      <a:pt x="204735" y="160884"/>
                    </a:lnTo>
                    <a:lnTo>
                      <a:pt x="0" y="160884"/>
                    </a:lnTo>
                    <a:close/>
                  </a:path>
                </a:pathLst>
              </a:custGeom>
              <a:solidFill>
                <a:srgbClr val="605C1A"/>
              </a:solidFill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47625"/>
                <a:ext cx="204735" cy="208509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624"/>
                  </a:lnSpc>
                </a:pPr>
                <a:endParaRPr sz="1350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3972035" y="2652859"/>
              <a:ext cx="1036469" cy="518480"/>
              <a:chOff x="0" y="0"/>
              <a:chExt cx="204735" cy="102416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04735" cy="102416"/>
              </a:xfrm>
              <a:custGeom>
                <a:avLst/>
                <a:gdLst/>
                <a:ahLst/>
                <a:cxnLst/>
                <a:rect l="l" t="t" r="r" b="b"/>
                <a:pathLst>
                  <a:path w="204735" h="102416">
                    <a:moveTo>
                      <a:pt x="0" y="0"/>
                    </a:moveTo>
                    <a:lnTo>
                      <a:pt x="204735" y="0"/>
                    </a:lnTo>
                    <a:lnTo>
                      <a:pt x="204735" y="102416"/>
                    </a:lnTo>
                    <a:lnTo>
                      <a:pt x="0" y="102416"/>
                    </a:lnTo>
                    <a:close/>
                  </a:path>
                </a:pathLst>
              </a:custGeom>
              <a:solidFill>
                <a:srgbClr val="605C1A"/>
              </a:solidFill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204735" cy="150041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624"/>
                  </a:lnSpc>
                </a:pPr>
                <a:endParaRPr sz="1350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4756417" y="2652859"/>
              <a:ext cx="389278" cy="814473"/>
              <a:chOff x="0" y="0"/>
              <a:chExt cx="76895" cy="16088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76895" cy="160884"/>
              </a:xfrm>
              <a:custGeom>
                <a:avLst/>
                <a:gdLst/>
                <a:ahLst/>
                <a:cxnLst/>
                <a:rect l="l" t="t" r="r" b="b"/>
                <a:pathLst>
                  <a:path w="76895" h="160884">
                    <a:moveTo>
                      <a:pt x="0" y="0"/>
                    </a:moveTo>
                    <a:lnTo>
                      <a:pt x="76895" y="0"/>
                    </a:lnTo>
                    <a:lnTo>
                      <a:pt x="76895" y="160884"/>
                    </a:lnTo>
                    <a:lnTo>
                      <a:pt x="0" y="160884"/>
                    </a:lnTo>
                    <a:close/>
                  </a:path>
                </a:pathLst>
              </a:custGeom>
              <a:solidFill>
                <a:srgbClr val="605C1A"/>
              </a:solidFill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47625"/>
                <a:ext cx="76895" cy="208509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624"/>
                  </a:lnSpc>
                </a:pPr>
                <a:endParaRPr sz="1350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4490269" y="2356865"/>
              <a:ext cx="647190" cy="814473"/>
              <a:chOff x="0" y="0"/>
              <a:chExt cx="127840" cy="16088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27840" cy="160884"/>
              </a:xfrm>
              <a:custGeom>
                <a:avLst/>
                <a:gdLst/>
                <a:ahLst/>
                <a:cxnLst/>
                <a:rect l="l" t="t" r="r" b="b"/>
                <a:pathLst>
                  <a:path w="127840" h="160884">
                    <a:moveTo>
                      <a:pt x="0" y="0"/>
                    </a:moveTo>
                    <a:lnTo>
                      <a:pt x="127840" y="0"/>
                    </a:lnTo>
                    <a:lnTo>
                      <a:pt x="127840" y="160884"/>
                    </a:lnTo>
                    <a:lnTo>
                      <a:pt x="0" y="160884"/>
                    </a:lnTo>
                    <a:close/>
                  </a:path>
                </a:pathLst>
              </a:custGeom>
              <a:solidFill>
                <a:srgbClr val="605C1A"/>
              </a:solidFill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47625"/>
                <a:ext cx="127840" cy="208509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624"/>
                  </a:lnSpc>
                </a:pPr>
                <a:endParaRPr sz="1350"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4166674" y="2431063"/>
              <a:ext cx="647190" cy="814473"/>
              <a:chOff x="0" y="0"/>
              <a:chExt cx="127840" cy="16088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27840" cy="160884"/>
              </a:xfrm>
              <a:custGeom>
                <a:avLst/>
                <a:gdLst/>
                <a:ahLst/>
                <a:cxnLst/>
                <a:rect l="l" t="t" r="r" b="b"/>
                <a:pathLst>
                  <a:path w="127840" h="160884">
                    <a:moveTo>
                      <a:pt x="0" y="0"/>
                    </a:moveTo>
                    <a:lnTo>
                      <a:pt x="127840" y="0"/>
                    </a:lnTo>
                    <a:lnTo>
                      <a:pt x="127840" y="160884"/>
                    </a:lnTo>
                    <a:lnTo>
                      <a:pt x="0" y="160884"/>
                    </a:lnTo>
                    <a:close/>
                  </a:path>
                </a:pathLst>
              </a:custGeom>
              <a:solidFill>
                <a:srgbClr val="605C1A"/>
              </a:solidFill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47625"/>
                <a:ext cx="127840" cy="208509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624"/>
                  </a:lnSpc>
                </a:pPr>
                <a:endParaRPr sz="1350"/>
              </a:p>
            </p:txBody>
          </p:sp>
        </p:grpSp>
      </p:grpSp>
      <p:grpSp>
        <p:nvGrpSpPr>
          <p:cNvPr id="20" name="Group 20"/>
          <p:cNvGrpSpPr/>
          <p:nvPr/>
        </p:nvGrpSpPr>
        <p:grpSpPr>
          <a:xfrm>
            <a:off x="580831" y="2442521"/>
            <a:ext cx="6905819" cy="1278533"/>
            <a:chOff x="0" y="0"/>
            <a:chExt cx="2157761" cy="78234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157761" cy="782349"/>
            </a:xfrm>
            <a:custGeom>
              <a:avLst/>
              <a:gdLst/>
              <a:ahLst/>
              <a:cxnLst/>
              <a:rect l="l" t="t" r="r" b="b"/>
              <a:pathLst>
                <a:path w="2157761" h="782349">
                  <a:moveTo>
                    <a:pt x="48194" y="0"/>
                  </a:moveTo>
                  <a:lnTo>
                    <a:pt x="2109567" y="0"/>
                  </a:lnTo>
                  <a:cubicBezTo>
                    <a:pt x="2136184" y="0"/>
                    <a:pt x="2157761" y="21577"/>
                    <a:pt x="2157761" y="48194"/>
                  </a:cubicBezTo>
                  <a:lnTo>
                    <a:pt x="2157761" y="734155"/>
                  </a:lnTo>
                  <a:cubicBezTo>
                    <a:pt x="2157761" y="760772"/>
                    <a:pt x="2136184" y="782349"/>
                    <a:pt x="2109567" y="782349"/>
                  </a:cubicBezTo>
                  <a:lnTo>
                    <a:pt x="48194" y="782349"/>
                  </a:lnTo>
                  <a:cubicBezTo>
                    <a:pt x="35412" y="782349"/>
                    <a:pt x="23154" y="777271"/>
                    <a:pt x="14116" y="768233"/>
                  </a:cubicBezTo>
                  <a:cubicBezTo>
                    <a:pt x="5078" y="759195"/>
                    <a:pt x="0" y="746937"/>
                    <a:pt x="0" y="734155"/>
                  </a:cubicBezTo>
                  <a:lnTo>
                    <a:pt x="0" y="48194"/>
                  </a:lnTo>
                  <a:cubicBezTo>
                    <a:pt x="0" y="21577"/>
                    <a:pt x="21577" y="0"/>
                    <a:pt x="48194" y="0"/>
                  </a:cubicBezTo>
                  <a:close/>
                </a:path>
              </a:pathLst>
            </a:custGeom>
            <a:solidFill>
              <a:srgbClr val="504C11"/>
            </a:solidFill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2157761" cy="829974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2624"/>
                </a:lnSpc>
              </a:pPr>
              <a:endParaRPr sz="1350"/>
            </a:p>
          </p:txBody>
        </p:sp>
      </p:grpSp>
      <p:sp>
        <p:nvSpPr>
          <p:cNvPr id="24" name="Freeform 24"/>
          <p:cNvSpPr/>
          <p:nvPr/>
        </p:nvSpPr>
        <p:spPr>
          <a:xfrm>
            <a:off x="10660066" y="1966960"/>
            <a:ext cx="1823678" cy="1657267"/>
          </a:xfrm>
          <a:custGeom>
            <a:avLst/>
            <a:gdLst/>
            <a:ahLst/>
            <a:cxnLst/>
            <a:rect l="l" t="t" r="r" b="b"/>
            <a:pathLst>
              <a:path w="2431570" h="2209689">
                <a:moveTo>
                  <a:pt x="0" y="0"/>
                </a:moveTo>
                <a:lnTo>
                  <a:pt x="2431570" y="0"/>
                </a:lnTo>
                <a:lnTo>
                  <a:pt x="2431570" y="2209690"/>
                </a:lnTo>
                <a:lnTo>
                  <a:pt x="0" y="22096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  <p:grpSp>
        <p:nvGrpSpPr>
          <p:cNvPr id="25" name="Group 25"/>
          <p:cNvGrpSpPr/>
          <p:nvPr/>
        </p:nvGrpSpPr>
        <p:grpSpPr>
          <a:xfrm>
            <a:off x="2613508" y="3810379"/>
            <a:ext cx="8492068" cy="5112165"/>
            <a:chOff x="0" y="0"/>
            <a:chExt cx="2982125" cy="148320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982125" cy="1483207"/>
            </a:xfrm>
            <a:custGeom>
              <a:avLst/>
              <a:gdLst/>
              <a:ahLst/>
              <a:cxnLst/>
              <a:rect l="l" t="t" r="r" b="b"/>
              <a:pathLst>
                <a:path w="2982125" h="1483207">
                  <a:moveTo>
                    <a:pt x="34871" y="0"/>
                  </a:moveTo>
                  <a:lnTo>
                    <a:pt x="2947254" y="0"/>
                  </a:lnTo>
                  <a:cubicBezTo>
                    <a:pt x="2956502" y="0"/>
                    <a:pt x="2965372" y="3674"/>
                    <a:pt x="2971912" y="10214"/>
                  </a:cubicBezTo>
                  <a:cubicBezTo>
                    <a:pt x="2978451" y="16753"/>
                    <a:pt x="2982125" y="25623"/>
                    <a:pt x="2982125" y="34871"/>
                  </a:cubicBezTo>
                  <a:lnTo>
                    <a:pt x="2982125" y="1448336"/>
                  </a:lnTo>
                  <a:cubicBezTo>
                    <a:pt x="2982125" y="1457584"/>
                    <a:pt x="2978451" y="1466454"/>
                    <a:pt x="2971912" y="1472993"/>
                  </a:cubicBezTo>
                  <a:cubicBezTo>
                    <a:pt x="2965372" y="1479533"/>
                    <a:pt x="2956502" y="1483207"/>
                    <a:pt x="2947254" y="1483207"/>
                  </a:cubicBezTo>
                  <a:lnTo>
                    <a:pt x="34871" y="1483207"/>
                  </a:lnTo>
                  <a:cubicBezTo>
                    <a:pt x="25623" y="1483207"/>
                    <a:pt x="16753" y="1479533"/>
                    <a:pt x="10214" y="1472993"/>
                  </a:cubicBezTo>
                  <a:cubicBezTo>
                    <a:pt x="3674" y="1466454"/>
                    <a:pt x="0" y="1457584"/>
                    <a:pt x="0" y="1448336"/>
                  </a:cubicBezTo>
                  <a:lnTo>
                    <a:pt x="0" y="34871"/>
                  </a:lnTo>
                  <a:cubicBezTo>
                    <a:pt x="0" y="25623"/>
                    <a:pt x="3674" y="16753"/>
                    <a:pt x="10214" y="10214"/>
                  </a:cubicBezTo>
                  <a:cubicBezTo>
                    <a:pt x="16753" y="3674"/>
                    <a:pt x="25623" y="0"/>
                    <a:pt x="34871" y="0"/>
                  </a:cubicBezTo>
                  <a:close/>
                </a:path>
              </a:pathLst>
            </a:custGeom>
            <a:solidFill>
              <a:srgbClr val="504C11"/>
            </a:solidFill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47625"/>
              <a:ext cx="2982125" cy="1530832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2624"/>
                </a:lnSpc>
              </a:pPr>
              <a:endParaRPr sz="1350"/>
            </a:p>
          </p:txBody>
        </p:sp>
      </p:grpSp>
      <p:sp>
        <p:nvSpPr>
          <p:cNvPr id="28" name="Freeform 28"/>
          <p:cNvSpPr/>
          <p:nvPr/>
        </p:nvSpPr>
        <p:spPr>
          <a:xfrm>
            <a:off x="10742183" y="5171392"/>
            <a:ext cx="2630918" cy="2086658"/>
          </a:xfrm>
          <a:custGeom>
            <a:avLst/>
            <a:gdLst>
              <a:gd name="connsiteX0" fmla="*/ 0 w 2875802"/>
              <a:gd name="connsiteY0" fmla="*/ 0 h 2290108"/>
              <a:gd name="connsiteX1" fmla="*/ 2875802 w 2875802"/>
              <a:gd name="connsiteY1" fmla="*/ 0 h 2290108"/>
              <a:gd name="connsiteX2" fmla="*/ 2875802 w 2875802"/>
              <a:gd name="connsiteY2" fmla="*/ 2290108 h 2290108"/>
              <a:gd name="connsiteX3" fmla="*/ 0 w 2875802"/>
              <a:gd name="connsiteY3" fmla="*/ 2290108 h 2290108"/>
              <a:gd name="connsiteX4" fmla="*/ 0 w 2875802"/>
              <a:gd name="connsiteY4" fmla="*/ 0 h 229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5802" h="2290108">
                <a:moveTo>
                  <a:pt x="0" y="0"/>
                </a:moveTo>
                <a:lnTo>
                  <a:pt x="2875802" y="0"/>
                </a:lnTo>
                <a:lnTo>
                  <a:pt x="2875802" y="2290108"/>
                </a:lnTo>
                <a:lnTo>
                  <a:pt x="0" y="22901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652" b="-3974"/>
            </a:stretch>
          </a:blipFill>
          <a:ln w="123825" cap="rnd">
            <a:solidFill>
              <a:srgbClr val="EA9163"/>
            </a:solidFill>
            <a:prstDash val="solid"/>
            <a:round/>
          </a:ln>
        </p:spPr>
        <p:txBody>
          <a:bodyPr/>
          <a:lstStyle/>
          <a:p>
            <a:endParaRPr lang="en-GB" sz="1350"/>
          </a:p>
        </p:txBody>
      </p:sp>
      <p:sp>
        <p:nvSpPr>
          <p:cNvPr id="29" name="TextBox 29"/>
          <p:cNvSpPr txBox="1"/>
          <p:nvPr/>
        </p:nvSpPr>
        <p:spPr>
          <a:xfrm>
            <a:off x="800100" y="2602697"/>
            <a:ext cx="6686550" cy="923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2999" dirty="0">
                <a:solidFill>
                  <a:srgbClr val="FFFFFF"/>
                </a:solidFill>
                <a:latin typeface="Calibri (MS) Bold"/>
              </a:rPr>
              <a:t>Give people hope about climate change - that we can change things for the better.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082974" y="3784402"/>
            <a:ext cx="7664352" cy="4846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999" dirty="0">
                <a:solidFill>
                  <a:srgbClr val="FFFFFF"/>
                </a:solidFill>
                <a:latin typeface="Calibri (MS) Bold"/>
              </a:rPr>
              <a:t>Create a two-sided mini poster.</a:t>
            </a:r>
          </a:p>
          <a:p>
            <a:pPr algn="l"/>
            <a:r>
              <a:rPr lang="en-US" sz="2999" dirty="0">
                <a:solidFill>
                  <a:srgbClr val="FFFFFF"/>
                </a:solidFill>
                <a:latin typeface="Calibri (MS) Bold"/>
              </a:rPr>
              <a:t>• On one side write a question or statement about climate change today.</a:t>
            </a:r>
          </a:p>
          <a:p>
            <a:pPr algn="l"/>
            <a:endParaRPr lang="en-US" sz="2999" dirty="0">
              <a:solidFill>
                <a:srgbClr val="FFFFFF"/>
              </a:solidFill>
              <a:latin typeface="Calibri (MS) Bold"/>
            </a:endParaRPr>
          </a:p>
          <a:p>
            <a:pPr algn="l"/>
            <a:r>
              <a:rPr lang="en-US" sz="2999" dirty="0">
                <a:solidFill>
                  <a:srgbClr val="FFFFFF"/>
                </a:solidFill>
                <a:latin typeface="Calibri (MS) Bold"/>
              </a:rPr>
              <a:t>• On the other write a hope for the future.</a:t>
            </a:r>
          </a:p>
          <a:p>
            <a:pPr algn="l"/>
            <a:endParaRPr lang="en-US" sz="2999" dirty="0">
              <a:solidFill>
                <a:srgbClr val="FFFFFF"/>
              </a:solidFill>
              <a:latin typeface="Calibri (MS) Bold"/>
            </a:endParaRPr>
          </a:p>
          <a:p>
            <a:pPr algn="l"/>
            <a:r>
              <a:rPr lang="en-US" sz="2999" dirty="0">
                <a:solidFill>
                  <a:srgbClr val="FFFFFF"/>
                </a:solidFill>
                <a:latin typeface="Calibri (MS) Bold"/>
              </a:rPr>
              <a:t>• Then illustrate.</a:t>
            </a:r>
          </a:p>
          <a:p>
            <a:pPr algn="l"/>
            <a:endParaRPr lang="en-US" sz="2999" dirty="0">
              <a:solidFill>
                <a:srgbClr val="FFFFFF"/>
              </a:solidFill>
              <a:latin typeface="Calibri (MS) Bold"/>
            </a:endParaRPr>
          </a:p>
          <a:p>
            <a:pPr algn="l"/>
            <a:r>
              <a:rPr lang="en-US" sz="2999" dirty="0">
                <a:solidFill>
                  <a:srgbClr val="FFFFFF"/>
                </a:solidFill>
                <a:latin typeface="Calibri (MS) Bold"/>
              </a:rPr>
              <a:t>• Attach string or a lollipop stick so the poster can twirl, showcasing both sides.</a:t>
            </a:r>
          </a:p>
        </p:txBody>
      </p:sp>
      <p:sp>
        <p:nvSpPr>
          <p:cNvPr id="31" name="Freeform 29">
            <a:extLst>
              <a:ext uri="{FF2B5EF4-FFF2-40B4-BE49-F238E27FC236}">
                <a16:creationId xmlns:a16="http://schemas.microsoft.com/office/drawing/2014/main" id="{CD441827-F53E-4C15-8E05-76A4F14BB299}"/>
              </a:ext>
            </a:extLst>
          </p:cNvPr>
          <p:cNvSpPr/>
          <p:nvPr/>
        </p:nvSpPr>
        <p:spPr>
          <a:xfrm>
            <a:off x="12457479" y="8824942"/>
            <a:ext cx="1196864" cy="1346314"/>
          </a:xfrm>
          <a:custGeom>
            <a:avLst/>
            <a:gdLst/>
            <a:ahLst/>
            <a:cxnLst/>
            <a:rect l="l" t="t" r="r" b="b"/>
            <a:pathLst>
              <a:path w="1595819" h="1795085">
                <a:moveTo>
                  <a:pt x="0" y="0"/>
                </a:moveTo>
                <a:lnTo>
                  <a:pt x="1595820" y="0"/>
                </a:lnTo>
                <a:lnTo>
                  <a:pt x="1595820" y="1795086"/>
                </a:lnTo>
                <a:lnTo>
                  <a:pt x="0" y="17950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71525" y="1364456"/>
            <a:ext cx="7920990" cy="986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24"/>
              </a:lnSpc>
            </a:pPr>
            <a:r>
              <a:rPr lang="en-US" sz="7499">
                <a:solidFill>
                  <a:srgbClr val="504C11"/>
                </a:solidFill>
                <a:latin typeface="Some Time Later"/>
              </a:rPr>
              <a:t>Letter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1142448" y="1937585"/>
            <a:ext cx="3101945" cy="7049876"/>
            <a:chOff x="0" y="0"/>
            <a:chExt cx="5514570" cy="12533113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5514570" cy="12533113"/>
            </a:xfrm>
            <a:custGeom>
              <a:avLst/>
              <a:gdLst/>
              <a:ahLst/>
              <a:cxnLst/>
              <a:rect l="l" t="t" r="r" b="b"/>
              <a:pathLst>
                <a:path w="5514570" h="12533113">
                  <a:moveTo>
                    <a:pt x="5514570" y="0"/>
                  </a:moveTo>
                  <a:lnTo>
                    <a:pt x="0" y="0"/>
                  </a:lnTo>
                  <a:lnTo>
                    <a:pt x="0" y="12533113"/>
                  </a:lnTo>
                  <a:lnTo>
                    <a:pt x="5514570" y="12533113"/>
                  </a:lnTo>
                  <a:lnTo>
                    <a:pt x="551457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4109227" y="2494058"/>
              <a:ext cx="1036469" cy="814473"/>
              <a:chOff x="0" y="0"/>
              <a:chExt cx="204735" cy="16088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04735" cy="160884"/>
              </a:xfrm>
              <a:custGeom>
                <a:avLst/>
                <a:gdLst/>
                <a:ahLst/>
                <a:cxnLst/>
                <a:rect l="l" t="t" r="r" b="b"/>
                <a:pathLst>
                  <a:path w="204735" h="160884">
                    <a:moveTo>
                      <a:pt x="0" y="0"/>
                    </a:moveTo>
                    <a:lnTo>
                      <a:pt x="204735" y="0"/>
                    </a:lnTo>
                    <a:lnTo>
                      <a:pt x="204735" y="160884"/>
                    </a:lnTo>
                    <a:lnTo>
                      <a:pt x="0" y="160884"/>
                    </a:lnTo>
                    <a:close/>
                  </a:path>
                </a:pathLst>
              </a:custGeom>
              <a:solidFill>
                <a:srgbClr val="605C1A"/>
              </a:solidFill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47625"/>
                <a:ext cx="204735" cy="208509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624"/>
                  </a:lnSpc>
                </a:pPr>
                <a:endParaRPr sz="1350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3972035" y="2652859"/>
              <a:ext cx="1036469" cy="518480"/>
              <a:chOff x="0" y="0"/>
              <a:chExt cx="204735" cy="102416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04735" cy="102416"/>
              </a:xfrm>
              <a:custGeom>
                <a:avLst/>
                <a:gdLst/>
                <a:ahLst/>
                <a:cxnLst/>
                <a:rect l="l" t="t" r="r" b="b"/>
                <a:pathLst>
                  <a:path w="204735" h="102416">
                    <a:moveTo>
                      <a:pt x="0" y="0"/>
                    </a:moveTo>
                    <a:lnTo>
                      <a:pt x="204735" y="0"/>
                    </a:lnTo>
                    <a:lnTo>
                      <a:pt x="204735" y="102416"/>
                    </a:lnTo>
                    <a:lnTo>
                      <a:pt x="0" y="102416"/>
                    </a:lnTo>
                    <a:close/>
                  </a:path>
                </a:pathLst>
              </a:custGeom>
              <a:solidFill>
                <a:srgbClr val="605C1A"/>
              </a:solidFill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204735" cy="150041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624"/>
                  </a:lnSpc>
                </a:pPr>
                <a:endParaRPr sz="1350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4756417" y="2652859"/>
              <a:ext cx="389278" cy="814473"/>
              <a:chOff x="0" y="0"/>
              <a:chExt cx="76895" cy="16088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76895" cy="160884"/>
              </a:xfrm>
              <a:custGeom>
                <a:avLst/>
                <a:gdLst/>
                <a:ahLst/>
                <a:cxnLst/>
                <a:rect l="l" t="t" r="r" b="b"/>
                <a:pathLst>
                  <a:path w="76895" h="160884">
                    <a:moveTo>
                      <a:pt x="0" y="0"/>
                    </a:moveTo>
                    <a:lnTo>
                      <a:pt x="76895" y="0"/>
                    </a:lnTo>
                    <a:lnTo>
                      <a:pt x="76895" y="160884"/>
                    </a:lnTo>
                    <a:lnTo>
                      <a:pt x="0" y="160884"/>
                    </a:lnTo>
                    <a:close/>
                  </a:path>
                </a:pathLst>
              </a:custGeom>
              <a:solidFill>
                <a:srgbClr val="605C1A"/>
              </a:solidFill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47625"/>
                <a:ext cx="76895" cy="208509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624"/>
                  </a:lnSpc>
                </a:pPr>
                <a:endParaRPr sz="1350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4490269" y="2356865"/>
              <a:ext cx="647190" cy="814473"/>
              <a:chOff x="0" y="0"/>
              <a:chExt cx="127840" cy="16088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27840" cy="160884"/>
              </a:xfrm>
              <a:custGeom>
                <a:avLst/>
                <a:gdLst/>
                <a:ahLst/>
                <a:cxnLst/>
                <a:rect l="l" t="t" r="r" b="b"/>
                <a:pathLst>
                  <a:path w="127840" h="160884">
                    <a:moveTo>
                      <a:pt x="0" y="0"/>
                    </a:moveTo>
                    <a:lnTo>
                      <a:pt x="127840" y="0"/>
                    </a:lnTo>
                    <a:lnTo>
                      <a:pt x="127840" y="160884"/>
                    </a:lnTo>
                    <a:lnTo>
                      <a:pt x="0" y="160884"/>
                    </a:lnTo>
                    <a:close/>
                  </a:path>
                </a:pathLst>
              </a:custGeom>
              <a:solidFill>
                <a:srgbClr val="605C1A"/>
              </a:solidFill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47625"/>
                <a:ext cx="127840" cy="208509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624"/>
                  </a:lnSpc>
                </a:pPr>
                <a:endParaRPr sz="1350"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4166674" y="2431063"/>
              <a:ext cx="647190" cy="814473"/>
              <a:chOff x="0" y="0"/>
              <a:chExt cx="127840" cy="16088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27840" cy="160884"/>
              </a:xfrm>
              <a:custGeom>
                <a:avLst/>
                <a:gdLst/>
                <a:ahLst/>
                <a:cxnLst/>
                <a:rect l="l" t="t" r="r" b="b"/>
                <a:pathLst>
                  <a:path w="127840" h="160884">
                    <a:moveTo>
                      <a:pt x="0" y="0"/>
                    </a:moveTo>
                    <a:lnTo>
                      <a:pt x="127840" y="0"/>
                    </a:lnTo>
                    <a:lnTo>
                      <a:pt x="127840" y="160884"/>
                    </a:lnTo>
                    <a:lnTo>
                      <a:pt x="0" y="160884"/>
                    </a:lnTo>
                    <a:close/>
                  </a:path>
                </a:pathLst>
              </a:custGeom>
              <a:solidFill>
                <a:srgbClr val="605C1A"/>
              </a:solidFill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47625"/>
                <a:ext cx="127840" cy="208509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624"/>
                  </a:lnSpc>
                </a:pPr>
                <a:endParaRPr sz="1350"/>
              </a:p>
            </p:txBody>
          </p:sp>
        </p:grpSp>
      </p:grpSp>
      <p:grpSp>
        <p:nvGrpSpPr>
          <p:cNvPr id="20" name="Group 20"/>
          <p:cNvGrpSpPr/>
          <p:nvPr/>
        </p:nvGrpSpPr>
        <p:grpSpPr>
          <a:xfrm>
            <a:off x="1979101" y="2318197"/>
            <a:ext cx="4887511" cy="6288651"/>
            <a:chOff x="0" y="-47625"/>
            <a:chExt cx="1924142" cy="214175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913311" cy="2094134"/>
            </a:xfrm>
            <a:custGeom>
              <a:avLst/>
              <a:gdLst/>
              <a:ahLst/>
              <a:cxnLst/>
              <a:rect l="l" t="t" r="r" b="b"/>
              <a:pathLst>
                <a:path w="1924142" h="2094134">
                  <a:moveTo>
                    <a:pt x="54045" y="0"/>
                  </a:moveTo>
                  <a:lnTo>
                    <a:pt x="1870097" y="0"/>
                  </a:lnTo>
                  <a:cubicBezTo>
                    <a:pt x="1884430" y="0"/>
                    <a:pt x="1898177" y="5694"/>
                    <a:pt x="1908312" y="15829"/>
                  </a:cubicBezTo>
                  <a:cubicBezTo>
                    <a:pt x="1918448" y="25965"/>
                    <a:pt x="1924142" y="39711"/>
                    <a:pt x="1924142" y="54045"/>
                  </a:cubicBezTo>
                  <a:lnTo>
                    <a:pt x="1924142" y="2040089"/>
                  </a:lnTo>
                  <a:cubicBezTo>
                    <a:pt x="1924142" y="2069937"/>
                    <a:pt x="1899945" y="2094134"/>
                    <a:pt x="1870097" y="2094134"/>
                  </a:cubicBezTo>
                  <a:lnTo>
                    <a:pt x="54045" y="2094134"/>
                  </a:lnTo>
                  <a:cubicBezTo>
                    <a:pt x="24197" y="2094134"/>
                    <a:pt x="0" y="2069937"/>
                    <a:pt x="0" y="2040089"/>
                  </a:cubicBezTo>
                  <a:lnTo>
                    <a:pt x="0" y="54045"/>
                  </a:lnTo>
                  <a:cubicBezTo>
                    <a:pt x="0" y="24197"/>
                    <a:pt x="24197" y="0"/>
                    <a:pt x="54045" y="0"/>
                  </a:cubicBezTo>
                  <a:close/>
                </a:path>
              </a:pathLst>
            </a:custGeom>
            <a:solidFill>
              <a:srgbClr val="504C11"/>
            </a:solidFill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1924142" cy="2141759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2624"/>
                </a:lnSpc>
              </a:pPr>
              <a:endParaRPr sz="1350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2226965" y="2763030"/>
            <a:ext cx="4330526" cy="5538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2999" dirty="0">
                <a:solidFill>
                  <a:srgbClr val="FFFFFF"/>
                </a:solidFill>
                <a:latin typeface="Calibri (MS) Bold"/>
              </a:rPr>
              <a:t>Write a letter about climate change to your MP, councilor or local leader.</a:t>
            </a:r>
          </a:p>
          <a:p>
            <a:pPr algn="l"/>
            <a:endParaRPr lang="en-US" sz="2999" dirty="0">
              <a:solidFill>
                <a:srgbClr val="FFFFFF"/>
              </a:solidFill>
              <a:latin typeface="Calibri (MS) Bold"/>
            </a:endParaRPr>
          </a:p>
          <a:p>
            <a:pPr algn="l"/>
            <a:r>
              <a:rPr lang="en-US" sz="2999" dirty="0">
                <a:solidFill>
                  <a:srgbClr val="FFFFFF"/>
                </a:solidFill>
                <a:latin typeface="Calibri (MS) Bold"/>
              </a:rPr>
              <a:t>• Why do they need to know?</a:t>
            </a:r>
          </a:p>
          <a:p>
            <a:pPr algn="l"/>
            <a:endParaRPr lang="en-US" sz="2999" dirty="0">
              <a:solidFill>
                <a:srgbClr val="FFFFFF"/>
              </a:solidFill>
              <a:latin typeface="Calibri (MS) Bold"/>
            </a:endParaRPr>
          </a:p>
          <a:p>
            <a:pPr algn="l"/>
            <a:r>
              <a:rPr lang="en-US" sz="2999" dirty="0">
                <a:solidFill>
                  <a:srgbClr val="FFFFFF"/>
                </a:solidFill>
                <a:latin typeface="Calibri (MS) Bold"/>
              </a:rPr>
              <a:t>• What do they need to do?</a:t>
            </a:r>
          </a:p>
          <a:p>
            <a:pPr algn="l"/>
            <a:endParaRPr lang="en-US" sz="2999" dirty="0">
              <a:solidFill>
                <a:srgbClr val="FFFFFF"/>
              </a:solidFill>
              <a:latin typeface="Calibri (MS) Bold"/>
            </a:endParaRPr>
          </a:p>
          <a:p>
            <a:pPr algn="l"/>
            <a:r>
              <a:rPr lang="en-US" sz="2999" dirty="0">
                <a:solidFill>
                  <a:srgbClr val="FFFFFF"/>
                </a:solidFill>
                <a:latin typeface="Calibri (MS) Bold"/>
              </a:rPr>
              <a:t>• Share how you feel about climate change.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7106201" y="2480838"/>
            <a:ext cx="4860000" cy="4591259"/>
            <a:chOff x="0" y="0"/>
            <a:chExt cx="1840054" cy="161229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840054" cy="1612294"/>
            </a:xfrm>
            <a:custGeom>
              <a:avLst/>
              <a:gdLst/>
              <a:ahLst/>
              <a:cxnLst/>
              <a:rect l="l" t="t" r="r" b="b"/>
              <a:pathLst>
                <a:path w="1840054" h="1612294">
                  <a:moveTo>
                    <a:pt x="56515" y="0"/>
                  </a:moveTo>
                  <a:lnTo>
                    <a:pt x="1783539" y="0"/>
                  </a:lnTo>
                  <a:cubicBezTo>
                    <a:pt x="1814752" y="0"/>
                    <a:pt x="1840054" y="25303"/>
                    <a:pt x="1840054" y="56515"/>
                  </a:cubicBezTo>
                  <a:lnTo>
                    <a:pt x="1840054" y="1555779"/>
                  </a:lnTo>
                  <a:cubicBezTo>
                    <a:pt x="1840054" y="1570768"/>
                    <a:pt x="1834100" y="1585143"/>
                    <a:pt x="1823501" y="1595741"/>
                  </a:cubicBezTo>
                  <a:cubicBezTo>
                    <a:pt x="1812903" y="1606340"/>
                    <a:pt x="1798528" y="1612294"/>
                    <a:pt x="1783539" y="1612294"/>
                  </a:cubicBezTo>
                  <a:lnTo>
                    <a:pt x="56515" y="1612294"/>
                  </a:lnTo>
                  <a:cubicBezTo>
                    <a:pt x="41526" y="1612294"/>
                    <a:pt x="27151" y="1606340"/>
                    <a:pt x="16553" y="1595741"/>
                  </a:cubicBezTo>
                  <a:cubicBezTo>
                    <a:pt x="5954" y="1585143"/>
                    <a:pt x="0" y="1570768"/>
                    <a:pt x="0" y="1555779"/>
                  </a:cubicBezTo>
                  <a:lnTo>
                    <a:pt x="0" y="56515"/>
                  </a:lnTo>
                  <a:cubicBezTo>
                    <a:pt x="0" y="41526"/>
                    <a:pt x="5954" y="27151"/>
                    <a:pt x="16553" y="16553"/>
                  </a:cubicBezTo>
                  <a:cubicBezTo>
                    <a:pt x="27151" y="5954"/>
                    <a:pt x="41526" y="0"/>
                    <a:pt x="56515" y="0"/>
                  </a:cubicBezTo>
                  <a:close/>
                </a:path>
              </a:pathLst>
            </a:custGeom>
            <a:solidFill>
              <a:srgbClr val="504C11"/>
            </a:solidFill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47625"/>
              <a:ext cx="1840054" cy="1659919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2624"/>
                </a:lnSpc>
              </a:pPr>
              <a:endParaRPr sz="1350"/>
            </a:p>
          </p:txBody>
        </p:sp>
      </p:grpSp>
      <p:sp>
        <p:nvSpPr>
          <p:cNvPr id="28" name="Freeform 28"/>
          <p:cNvSpPr/>
          <p:nvPr/>
        </p:nvSpPr>
        <p:spPr>
          <a:xfrm rot="583145">
            <a:off x="9510982" y="6665313"/>
            <a:ext cx="2059159" cy="1621588"/>
          </a:xfrm>
          <a:custGeom>
            <a:avLst/>
            <a:gdLst/>
            <a:ahLst/>
            <a:cxnLst/>
            <a:rect l="l" t="t" r="r" b="b"/>
            <a:pathLst>
              <a:path w="2745545" h="2162117">
                <a:moveTo>
                  <a:pt x="0" y="0"/>
                </a:moveTo>
                <a:lnTo>
                  <a:pt x="2745545" y="0"/>
                </a:lnTo>
                <a:lnTo>
                  <a:pt x="2745545" y="2162117"/>
                </a:lnTo>
                <a:lnTo>
                  <a:pt x="0" y="21621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29" name="TextBox 29"/>
          <p:cNvSpPr txBox="1"/>
          <p:nvPr/>
        </p:nvSpPr>
        <p:spPr>
          <a:xfrm>
            <a:off x="7402581" y="2810895"/>
            <a:ext cx="3970271" cy="41538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2999" dirty="0">
                <a:solidFill>
                  <a:srgbClr val="FFFFFF"/>
                </a:solidFill>
                <a:latin typeface="Calibri (MS) Bold"/>
              </a:rPr>
              <a:t>Write a letter to the planet.</a:t>
            </a:r>
          </a:p>
          <a:p>
            <a:pPr algn="l"/>
            <a:endParaRPr lang="en-US" sz="2999" dirty="0">
              <a:solidFill>
                <a:srgbClr val="FFFFFF"/>
              </a:solidFill>
              <a:latin typeface="Calibri (MS) Bold"/>
            </a:endParaRPr>
          </a:p>
          <a:p>
            <a:pPr algn="l"/>
            <a:r>
              <a:rPr lang="en-US" sz="2999" dirty="0">
                <a:solidFill>
                  <a:srgbClr val="FFFFFF"/>
                </a:solidFill>
                <a:latin typeface="Calibri (MS) Bold"/>
              </a:rPr>
              <a:t>• Explain what is happening to the planet.</a:t>
            </a:r>
          </a:p>
          <a:p>
            <a:pPr algn="l"/>
            <a:endParaRPr lang="en-US" sz="2999" dirty="0">
              <a:solidFill>
                <a:srgbClr val="FFFFFF"/>
              </a:solidFill>
              <a:latin typeface="Calibri (MS) Bold"/>
            </a:endParaRPr>
          </a:p>
          <a:p>
            <a:pPr algn="l"/>
            <a:r>
              <a:rPr lang="en-US" sz="2999" dirty="0">
                <a:solidFill>
                  <a:srgbClr val="FFFFFF"/>
                </a:solidFill>
                <a:latin typeface="Calibri (MS) Bold"/>
              </a:rPr>
              <a:t>• Give hope to the planet that action is being taken.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448C7EC1-BA86-7DBD-0A6B-5D5D2AABC3AF}"/>
              </a:ext>
            </a:extLst>
          </p:cNvPr>
          <p:cNvSpPr/>
          <p:nvPr/>
        </p:nvSpPr>
        <p:spPr>
          <a:xfrm>
            <a:off x="12457479" y="8824942"/>
            <a:ext cx="1196864" cy="1346314"/>
          </a:xfrm>
          <a:custGeom>
            <a:avLst/>
            <a:gdLst/>
            <a:ahLst/>
            <a:cxnLst/>
            <a:rect l="l" t="t" r="r" b="b"/>
            <a:pathLst>
              <a:path w="1595819" h="1795085">
                <a:moveTo>
                  <a:pt x="0" y="0"/>
                </a:moveTo>
                <a:lnTo>
                  <a:pt x="1595820" y="0"/>
                </a:lnTo>
                <a:lnTo>
                  <a:pt x="1595820" y="1795086"/>
                </a:lnTo>
                <a:lnTo>
                  <a:pt x="0" y="17950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71525" y="1364456"/>
            <a:ext cx="7920990" cy="986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24"/>
              </a:lnSpc>
            </a:pPr>
            <a:r>
              <a:rPr lang="en-US" sz="7499">
                <a:solidFill>
                  <a:srgbClr val="504C11"/>
                </a:solidFill>
                <a:latin typeface="Some Time Later"/>
              </a:rPr>
              <a:t>Poem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92442" y="4481363"/>
            <a:ext cx="3101945" cy="7049876"/>
            <a:chOff x="0" y="0"/>
            <a:chExt cx="5514570" cy="12533113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5514570" cy="12533113"/>
            </a:xfrm>
            <a:custGeom>
              <a:avLst/>
              <a:gdLst/>
              <a:ahLst/>
              <a:cxnLst/>
              <a:rect l="l" t="t" r="r" b="b"/>
              <a:pathLst>
                <a:path w="5514570" h="12533113">
                  <a:moveTo>
                    <a:pt x="5514570" y="0"/>
                  </a:moveTo>
                  <a:lnTo>
                    <a:pt x="0" y="0"/>
                  </a:lnTo>
                  <a:lnTo>
                    <a:pt x="0" y="12533113"/>
                  </a:lnTo>
                  <a:lnTo>
                    <a:pt x="5514570" y="12533113"/>
                  </a:lnTo>
                  <a:lnTo>
                    <a:pt x="551457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4109227" y="2494058"/>
              <a:ext cx="1036469" cy="814473"/>
              <a:chOff x="0" y="0"/>
              <a:chExt cx="204735" cy="16088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04735" cy="160884"/>
              </a:xfrm>
              <a:custGeom>
                <a:avLst/>
                <a:gdLst/>
                <a:ahLst/>
                <a:cxnLst/>
                <a:rect l="l" t="t" r="r" b="b"/>
                <a:pathLst>
                  <a:path w="204735" h="160884">
                    <a:moveTo>
                      <a:pt x="0" y="0"/>
                    </a:moveTo>
                    <a:lnTo>
                      <a:pt x="204735" y="0"/>
                    </a:lnTo>
                    <a:lnTo>
                      <a:pt x="204735" y="160884"/>
                    </a:lnTo>
                    <a:lnTo>
                      <a:pt x="0" y="160884"/>
                    </a:lnTo>
                    <a:close/>
                  </a:path>
                </a:pathLst>
              </a:custGeom>
              <a:solidFill>
                <a:srgbClr val="605C1A"/>
              </a:solidFill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47625"/>
                <a:ext cx="204735" cy="208509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624"/>
                  </a:lnSpc>
                </a:pPr>
                <a:endParaRPr sz="1350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3972035" y="2652859"/>
              <a:ext cx="1036469" cy="518480"/>
              <a:chOff x="0" y="0"/>
              <a:chExt cx="204735" cy="102416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04735" cy="102416"/>
              </a:xfrm>
              <a:custGeom>
                <a:avLst/>
                <a:gdLst/>
                <a:ahLst/>
                <a:cxnLst/>
                <a:rect l="l" t="t" r="r" b="b"/>
                <a:pathLst>
                  <a:path w="204735" h="102416">
                    <a:moveTo>
                      <a:pt x="0" y="0"/>
                    </a:moveTo>
                    <a:lnTo>
                      <a:pt x="204735" y="0"/>
                    </a:lnTo>
                    <a:lnTo>
                      <a:pt x="204735" y="102416"/>
                    </a:lnTo>
                    <a:lnTo>
                      <a:pt x="0" y="102416"/>
                    </a:lnTo>
                    <a:close/>
                  </a:path>
                </a:pathLst>
              </a:custGeom>
              <a:solidFill>
                <a:srgbClr val="605C1A"/>
              </a:solidFill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204735" cy="150041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624"/>
                  </a:lnSpc>
                </a:pPr>
                <a:endParaRPr sz="1350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4756417" y="2652859"/>
              <a:ext cx="389278" cy="814473"/>
              <a:chOff x="0" y="0"/>
              <a:chExt cx="76895" cy="16088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76895" cy="160884"/>
              </a:xfrm>
              <a:custGeom>
                <a:avLst/>
                <a:gdLst/>
                <a:ahLst/>
                <a:cxnLst/>
                <a:rect l="l" t="t" r="r" b="b"/>
                <a:pathLst>
                  <a:path w="76895" h="160884">
                    <a:moveTo>
                      <a:pt x="0" y="0"/>
                    </a:moveTo>
                    <a:lnTo>
                      <a:pt x="76895" y="0"/>
                    </a:lnTo>
                    <a:lnTo>
                      <a:pt x="76895" y="160884"/>
                    </a:lnTo>
                    <a:lnTo>
                      <a:pt x="0" y="160884"/>
                    </a:lnTo>
                    <a:close/>
                  </a:path>
                </a:pathLst>
              </a:custGeom>
              <a:solidFill>
                <a:srgbClr val="605C1A"/>
              </a:solidFill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47625"/>
                <a:ext cx="76895" cy="208509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624"/>
                  </a:lnSpc>
                </a:pPr>
                <a:endParaRPr sz="1350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4490269" y="2356865"/>
              <a:ext cx="647190" cy="814473"/>
              <a:chOff x="0" y="0"/>
              <a:chExt cx="127840" cy="16088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27840" cy="160884"/>
              </a:xfrm>
              <a:custGeom>
                <a:avLst/>
                <a:gdLst/>
                <a:ahLst/>
                <a:cxnLst/>
                <a:rect l="l" t="t" r="r" b="b"/>
                <a:pathLst>
                  <a:path w="127840" h="160884">
                    <a:moveTo>
                      <a:pt x="0" y="0"/>
                    </a:moveTo>
                    <a:lnTo>
                      <a:pt x="127840" y="0"/>
                    </a:lnTo>
                    <a:lnTo>
                      <a:pt x="127840" y="160884"/>
                    </a:lnTo>
                    <a:lnTo>
                      <a:pt x="0" y="160884"/>
                    </a:lnTo>
                    <a:close/>
                  </a:path>
                </a:pathLst>
              </a:custGeom>
              <a:solidFill>
                <a:srgbClr val="605C1A"/>
              </a:solidFill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47625"/>
                <a:ext cx="127840" cy="208509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624"/>
                  </a:lnSpc>
                </a:pPr>
                <a:endParaRPr sz="1350"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4166674" y="2431063"/>
              <a:ext cx="647190" cy="814473"/>
              <a:chOff x="0" y="0"/>
              <a:chExt cx="127840" cy="16088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27840" cy="160884"/>
              </a:xfrm>
              <a:custGeom>
                <a:avLst/>
                <a:gdLst/>
                <a:ahLst/>
                <a:cxnLst/>
                <a:rect l="l" t="t" r="r" b="b"/>
                <a:pathLst>
                  <a:path w="127840" h="160884">
                    <a:moveTo>
                      <a:pt x="0" y="0"/>
                    </a:moveTo>
                    <a:lnTo>
                      <a:pt x="127840" y="0"/>
                    </a:lnTo>
                    <a:lnTo>
                      <a:pt x="127840" y="160884"/>
                    </a:lnTo>
                    <a:lnTo>
                      <a:pt x="0" y="160884"/>
                    </a:lnTo>
                    <a:close/>
                  </a:path>
                </a:pathLst>
              </a:custGeom>
              <a:solidFill>
                <a:srgbClr val="605C1A"/>
              </a:solidFill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47625"/>
                <a:ext cx="127840" cy="208509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624"/>
                  </a:lnSpc>
                </a:pPr>
                <a:endParaRPr sz="1350"/>
              </a:p>
            </p:txBody>
          </p:sp>
        </p:grpSp>
      </p:grpSp>
      <p:sp>
        <p:nvSpPr>
          <p:cNvPr id="21" name="Freeform 21"/>
          <p:cNvSpPr/>
          <p:nvPr/>
        </p:nvSpPr>
        <p:spPr>
          <a:xfrm rot="583145">
            <a:off x="10940035" y="2219576"/>
            <a:ext cx="2059159" cy="1621588"/>
          </a:xfrm>
          <a:custGeom>
            <a:avLst/>
            <a:gdLst/>
            <a:ahLst/>
            <a:cxnLst/>
            <a:rect l="l" t="t" r="r" b="b"/>
            <a:pathLst>
              <a:path w="2745545" h="2162117">
                <a:moveTo>
                  <a:pt x="0" y="0"/>
                </a:moveTo>
                <a:lnTo>
                  <a:pt x="2745545" y="0"/>
                </a:lnTo>
                <a:lnTo>
                  <a:pt x="2745545" y="2162117"/>
                </a:lnTo>
                <a:lnTo>
                  <a:pt x="0" y="21621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22" name="Freeform 22"/>
          <p:cNvSpPr/>
          <p:nvPr/>
        </p:nvSpPr>
        <p:spPr>
          <a:xfrm>
            <a:off x="8864539" y="6727812"/>
            <a:ext cx="1823678" cy="1657267"/>
          </a:xfrm>
          <a:custGeom>
            <a:avLst/>
            <a:gdLst/>
            <a:ahLst/>
            <a:cxnLst/>
            <a:rect l="l" t="t" r="r" b="b"/>
            <a:pathLst>
              <a:path w="2431570" h="2209689">
                <a:moveTo>
                  <a:pt x="0" y="0"/>
                </a:moveTo>
                <a:lnTo>
                  <a:pt x="2431570" y="0"/>
                </a:lnTo>
                <a:lnTo>
                  <a:pt x="2431570" y="2209689"/>
                </a:lnTo>
                <a:lnTo>
                  <a:pt x="0" y="22096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  <p:grpSp>
        <p:nvGrpSpPr>
          <p:cNvPr id="23" name="Group 23"/>
          <p:cNvGrpSpPr/>
          <p:nvPr/>
        </p:nvGrpSpPr>
        <p:grpSpPr>
          <a:xfrm>
            <a:off x="4098637" y="2421703"/>
            <a:ext cx="6074063" cy="4050729"/>
            <a:chOff x="0" y="0"/>
            <a:chExt cx="1840054" cy="142247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840054" cy="1422478"/>
            </a:xfrm>
            <a:custGeom>
              <a:avLst/>
              <a:gdLst/>
              <a:ahLst/>
              <a:cxnLst/>
              <a:rect l="l" t="t" r="r" b="b"/>
              <a:pathLst>
                <a:path w="1840054" h="1422478">
                  <a:moveTo>
                    <a:pt x="56515" y="0"/>
                  </a:moveTo>
                  <a:lnTo>
                    <a:pt x="1783539" y="0"/>
                  </a:lnTo>
                  <a:cubicBezTo>
                    <a:pt x="1814752" y="0"/>
                    <a:pt x="1840054" y="25303"/>
                    <a:pt x="1840054" y="56515"/>
                  </a:cubicBezTo>
                  <a:lnTo>
                    <a:pt x="1840054" y="1365964"/>
                  </a:lnTo>
                  <a:cubicBezTo>
                    <a:pt x="1840054" y="1380952"/>
                    <a:pt x="1834100" y="1395327"/>
                    <a:pt x="1823501" y="1405926"/>
                  </a:cubicBezTo>
                  <a:cubicBezTo>
                    <a:pt x="1812903" y="1416524"/>
                    <a:pt x="1798528" y="1422478"/>
                    <a:pt x="1783539" y="1422478"/>
                  </a:cubicBezTo>
                  <a:lnTo>
                    <a:pt x="56515" y="1422478"/>
                  </a:lnTo>
                  <a:cubicBezTo>
                    <a:pt x="41526" y="1422478"/>
                    <a:pt x="27151" y="1416524"/>
                    <a:pt x="16553" y="1405926"/>
                  </a:cubicBezTo>
                  <a:cubicBezTo>
                    <a:pt x="5954" y="1395327"/>
                    <a:pt x="0" y="1380952"/>
                    <a:pt x="0" y="1365964"/>
                  </a:cubicBezTo>
                  <a:lnTo>
                    <a:pt x="0" y="56515"/>
                  </a:lnTo>
                  <a:cubicBezTo>
                    <a:pt x="0" y="41526"/>
                    <a:pt x="5954" y="27151"/>
                    <a:pt x="16553" y="16553"/>
                  </a:cubicBezTo>
                  <a:cubicBezTo>
                    <a:pt x="27151" y="5954"/>
                    <a:pt x="41526" y="0"/>
                    <a:pt x="56515" y="0"/>
                  </a:cubicBezTo>
                  <a:close/>
                </a:path>
              </a:pathLst>
            </a:custGeom>
            <a:solidFill>
              <a:srgbClr val="504C11"/>
            </a:solidFill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1840054" cy="1470103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2624"/>
                </a:lnSpc>
              </a:pPr>
              <a:endParaRPr sz="1350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4446851" y="2744365"/>
            <a:ext cx="5377635" cy="32307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2999" dirty="0">
                <a:solidFill>
                  <a:srgbClr val="FFFFFF"/>
                </a:solidFill>
                <a:latin typeface="Calibri (MS) Bold"/>
              </a:rPr>
              <a:t>Ideas to base your poem on:</a:t>
            </a:r>
          </a:p>
          <a:p>
            <a:pPr algn="l"/>
            <a:endParaRPr lang="en-US" sz="2999" dirty="0">
              <a:solidFill>
                <a:srgbClr val="FFFFFF"/>
              </a:solidFill>
              <a:latin typeface="Calibri (MS) Bold"/>
            </a:endParaRPr>
          </a:p>
          <a:p>
            <a:pPr algn="l"/>
            <a:r>
              <a:rPr lang="en-US" sz="2999" dirty="0">
                <a:solidFill>
                  <a:srgbClr val="FFFFFF"/>
                </a:solidFill>
                <a:latin typeface="Calibri (MS) Bold"/>
              </a:rPr>
              <a:t>• Fairness for the world</a:t>
            </a:r>
          </a:p>
          <a:p>
            <a:pPr algn="l"/>
            <a:endParaRPr lang="en-US" sz="2999" dirty="0">
              <a:solidFill>
                <a:srgbClr val="FFFFFF"/>
              </a:solidFill>
              <a:latin typeface="Calibri (MS) Bold"/>
            </a:endParaRPr>
          </a:p>
          <a:p>
            <a:pPr algn="l"/>
            <a:r>
              <a:rPr lang="en-US" sz="2999" dirty="0">
                <a:solidFill>
                  <a:srgbClr val="FFFFFF"/>
                </a:solidFill>
                <a:latin typeface="Calibri (MS) Bold"/>
              </a:rPr>
              <a:t>• Your hope for the future</a:t>
            </a:r>
          </a:p>
          <a:p>
            <a:pPr algn="l"/>
            <a:endParaRPr lang="en-US" sz="2999" dirty="0">
              <a:solidFill>
                <a:srgbClr val="FFFFFF"/>
              </a:solidFill>
              <a:latin typeface="Calibri (MS) Bold"/>
            </a:endParaRPr>
          </a:p>
          <a:p>
            <a:pPr algn="l"/>
            <a:r>
              <a:rPr lang="en-US" sz="2999" dirty="0">
                <a:solidFill>
                  <a:srgbClr val="FFFFFF"/>
                </a:solidFill>
                <a:latin typeface="Calibri (MS) Bold"/>
              </a:rPr>
              <a:t>• Reduce, reuse, recycle and rally</a:t>
            </a:r>
          </a:p>
        </p:txBody>
      </p:sp>
      <p:sp>
        <p:nvSpPr>
          <p:cNvPr id="27" name="Freeform 29">
            <a:extLst>
              <a:ext uri="{FF2B5EF4-FFF2-40B4-BE49-F238E27FC236}">
                <a16:creationId xmlns:a16="http://schemas.microsoft.com/office/drawing/2014/main" id="{442009B5-C1BE-50B6-22EC-974416F3CF34}"/>
              </a:ext>
            </a:extLst>
          </p:cNvPr>
          <p:cNvSpPr/>
          <p:nvPr/>
        </p:nvSpPr>
        <p:spPr>
          <a:xfrm>
            <a:off x="12457479" y="8824942"/>
            <a:ext cx="1196864" cy="1346314"/>
          </a:xfrm>
          <a:custGeom>
            <a:avLst/>
            <a:gdLst/>
            <a:ahLst/>
            <a:cxnLst/>
            <a:rect l="l" t="t" r="r" b="b"/>
            <a:pathLst>
              <a:path w="1595819" h="1795085">
                <a:moveTo>
                  <a:pt x="0" y="0"/>
                </a:moveTo>
                <a:lnTo>
                  <a:pt x="1595820" y="0"/>
                </a:lnTo>
                <a:lnTo>
                  <a:pt x="1595820" y="1795086"/>
                </a:lnTo>
                <a:lnTo>
                  <a:pt x="0" y="17950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71525" y="1364456"/>
            <a:ext cx="7920990" cy="986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24"/>
              </a:lnSpc>
            </a:pPr>
            <a:r>
              <a:rPr lang="en-US" sz="7499">
                <a:solidFill>
                  <a:srgbClr val="504C11"/>
                </a:solidFill>
                <a:latin typeface="Some Time Later"/>
              </a:rPr>
              <a:t>Reminder notes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92442" y="4481363"/>
            <a:ext cx="3101945" cy="7049876"/>
            <a:chOff x="0" y="0"/>
            <a:chExt cx="5514570" cy="12533113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5514570" cy="12533113"/>
            </a:xfrm>
            <a:custGeom>
              <a:avLst/>
              <a:gdLst/>
              <a:ahLst/>
              <a:cxnLst/>
              <a:rect l="l" t="t" r="r" b="b"/>
              <a:pathLst>
                <a:path w="5514570" h="12533113">
                  <a:moveTo>
                    <a:pt x="5514570" y="0"/>
                  </a:moveTo>
                  <a:lnTo>
                    <a:pt x="0" y="0"/>
                  </a:lnTo>
                  <a:lnTo>
                    <a:pt x="0" y="12533113"/>
                  </a:lnTo>
                  <a:lnTo>
                    <a:pt x="5514570" y="12533113"/>
                  </a:lnTo>
                  <a:lnTo>
                    <a:pt x="551457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4109227" y="2494058"/>
              <a:ext cx="1036469" cy="814473"/>
              <a:chOff x="0" y="0"/>
              <a:chExt cx="204735" cy="16088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04735" cy="160884"/>
              </a:xfrm>
              <a:custGeom>
                <a:avLst/>
                <a:gdLst/>
                <a:ahLst/>
                <a:cxnLst/>
                <a:rect l="l" t="t" r="r" b="b"/>
                <a:pathLst>
                  <a:path w="204735" h="160884">
                    <a:moveTo>
                      <a:pt x="0" y="0"/>
                    </a:moveTo>
                    <a:lnTo>
                      <a:pt x="204735" y="0"/>
                    </a:lnTo>
                    <a:lnTo>
                      <a:pt x="204735" y="160884"/>
                    </a:lnTo>
                    <a:lnTo>
                      <a:pt x="0" y="160884"/>
                    </a:lnTo>
                    <a:close/>
                  </a:path>
                </a:pathLst>
              </a:custGeom>
              <a:solidFill>
                <a:srgbClr val="605C1A"/>
              </a:solidFill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47625"/>
                <a:ext cx="204735" cy="208509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624"/>
                  </a:lnSpc>
                </a:pPr>
                <a:endParaRPr sz="1350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3972035" y="2652859"/>
              <a:ext cx="1036469" cy="518480"/>
              <a:chOff x="0" y="0"/>
              <a:chExt cx="204735" cy="102416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04735" cy="102416"/>
              </a:xfrm>
              <a:custGeom>
                <a:avLst/>
                <a:gdLst/>
                <a:ahLst/>
                <a:cxnLst/>
                <a:rect l="l" t="t" r="r" b="b"/>
                <a:pathLst>
                  <a:path w="204735" h="102416">
                    <a:moveTo>
                      <a:pt x="0" y="0"/>
                    </a:moveTo>
                    <a:lnTo>
                      <a:pt x="204735" y="0"/>
                    </a:lnTo>
                    <a:lnTo>
                      <a:pt x="204735" y="102416"/>
                    </a:lnTo>
                    <a:lnTo>
                      <a:pt x="0" y="102416"/>
                    </a:lnTo>
                    <a:close/>
                  </a:path>
                </a:pathLst>
              </a:custGeom>
              <a:solidFill>
                <a:srgbClr val="605C1A"/>
              </a:solidFill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204735" cy="150041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624"/>
                  </a:lnSpc>
                </a:pPr>
                <a:endParaRPr sz="1350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4756417" y="2652859"/>
              <a:ext cx="389278" cy="814473"/>
              <a:chOff x="0" y="0"/>
              <a:chExt cx="76895" cy="16088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76895" cy="160884"/>
              </a:xfrm>
              <a:custGeom>
                <a:avLst/>
                <a:gdLst/>
                <a:ahLst/>
                <a:cxnLst/>
                <a:rect l="l" t="t" r="r" b="b"/>
                <a:pathLst>
                  <a:path w="76895" h="160884">
                    <a:moveTo>
                      <a:pt x="0" y="0"/>
                    </a:moveTo>
                    <a:lnTo>
                      <a:pt x="76895" y="0"/>
                    </a:lnTo>
                    <a:lnTo>
                      <a:pt x="76895" y="160884"/>
                    </a:lnTo>
                    <a:lnTo>
                      <a:pt x="0" y="160884"/>
                    </a:lnTo>
                    <a:close/>
                  </a:path>
                </a:pathLst>
              </a:custGeom>
              <a:solidFill>
                <a:srgbClr val="605C1A"/>
              </a:solidFill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47625"/>
                <a:ext cx="76895" cy="208509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624"/>
                  </a:lnSpc>
                </a:pPr>
                <a:endParaRPr sz="1350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4490269" y="2356865"/>
              <a:ext cx="647190" cy="814473"/>
              <a:chOff x="0" y="0"/>
              <a:chExt cx="127840" cy="16088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27840" cy="160884"/>
              </a:xfrm>
              <a:custGeom>
                <a:avLst/>
                <a:gdLst/>
                <a:ahLst/>
                <a:cxnLst/>
                <a:rect l="l" t="t" r="r" b="b"/>
                <a:pathLst>
                  <a:path w="127840" h="160884">
                    <a:moveTo>
                      <a:pt x="0" y="0"/>
                    </a:moveTo>
                    <a:lnTo>
                      <a:pt x="127840" y="0"/>
                    </a:lnTo>
                    <a:lnTo>
                      <a:pt x="127840" y="160884"/>
                    </a:lnTo>
                    <a:lnTo>
                      <a:pt x="0" y="160884"/>
                    </a:lnTo>
                    <a:close/>
                  </a:path>
                </a:pathLst>
              </a:custGeom>
              <a:solidFill>
                <a:srgbClr val="605C1A"/>
              </a:solidFill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47625"/>
                <a:ext cx="127840" cy="208509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624"/>
                  </a:lnSpc>
                </a:pPr>
                <a:endParaRPr sz="1350"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4166674" y="2431063"/>
              <a:ext cx="647190" cy="814473"/>
              <a:chOff x="0" y="0"/>
              <a:chExt cx="127840" cy="16088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27840" cy="160884"/>
              </a:xfrm>
              <a:custGeom>
                <a:avLst/>
                <a:gdLst/>
                <a:ahLst/>
                <a:cxnLst/>
                <a:rect l="l" t="t" r="r" b="b"/>
                <a:pathLst>
                  <a:path w="127840" h="160884">
                    <a:moveTo>
                      <a:pt x="0" y="0"/>
                    </a:moveTo>
                    <a:lnTo>
                      <a:pt x="127840" y="0"/>
                    </a:lnTo>
                    <a:lnTo>
                      <a:pt x="127840" y="160884"/>
                    </a:lnTo>
                    <a:lnTo>
                      <a:pt x="0" y="160884"/>
                    </a:lnTo>
                    <a:close/>
                  </a:path>
                </a:pathLst>
              </a:custGeom>
              <a:solidFill>
                <a:srgbClr val="605C1A"/>
              </a:solidFill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47625"/>
                <a:ext cx="127840" cy="208509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624"/>
                  </a:lnSpc>
                </a:pPr>
                <a:endParaRPr sz="1350"/>
              </a:p>
            </p:txBody>
          </p:sp>
        </p:grpSp>
      </p:grpSp>
      <p:sp>
        <p:nvSpPr>
          <p:cNvPr id="21" name="Freeform 21"/>
          <p:cNvSpPr/>
          <p:nvPr/>
        </p:nvSpPr>
        <p:spPr>
          <a:xfrm rot="583145">
            <a:off x="10940035" y="2219576"/>
            <a:ext cx="2059159" cy="1621588"/>
          </a:xfrm>
          <a:custGeom>
            <a:avLst/>
            <a:gdLst/>
            <a:ahLst/>
            <a:cxnLst/>
            <a:rect l="l" t="t" r="r" b="b"/>
            <a:pathLst>
              <a:path w="2745545" h="2162117">
                <a:moveTo>
                  <a:pt x="0" y="0"/>
                </a:moveTo>
                <a:lnTo>
                  <a:pt x="2745545" y="0"/>
                </a:lnTo>
                <a:lnTo>
                  <a:pt x="2745545" y="2162117"/>
                </a:lnTo>
                <a:lnTo>
                  <a:pt x="0" y="21621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22" name="Freeform 22"/>
          <p:cNvSpPr/>
          <p:nvPr/>
        </p:nvSpPr>
        <p:spPr>
          <a:xfrm>
            <a:off x="11120797" y="5143502"/>
            <a:ext cx="1823678" cy="1657267"/>
          </a:xfrm>
          <a:custGeom>
            <a:avLst/>
            <a:gdLst/>
            <a:ahLst/>
            <a:cxnLst/>
            <a:rect l="l" t="t" r="r" b="b"/>
            <a:pathLst>
              <a:path w="2431570" h="2209689">
                <a:moveTo>
                  <a:pt x="0" y="0"/>
                </a:moveTo>
                <a:lnTo>
                  <a:pt x="2431570" y="0"/>
                </a:lnTo>
                <a:lnTo>
                  <a:pt x="2431570" y="2209689"/>
                </a:lnTo>
                <a:lnTo>
                  <a:pt x="0" y="22096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  <p:grpSp>
        <p:nvGrpSpPr>
          <p:cNvPr id="23" name="Group 23"/>
          <p:cNvGrpSpPr/>
          <p:nvPr/>
        </p:nvGrpSpPr>
        <p:grpSpPr>
          <a:xfrm>
            <a:off x="3394389" y="2421705"/>
            <a:ext cx="7027748" cy="6101971"/>
            <a:chOff x="0" y="0"/>
            <a:chExt cx="2467906" cy="214280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467906" cy="2142805"/>
            </a:xfrm>
            <a:custGeom>
              <a:avLst/>
              <a:gdLst/>
              <a:ahLst/>
              <a:cxnLst/>
              <a:rect l="l" t="t" r="r" b="b"/>
              <a:pathLst>
                <a:path w="2467906" h="2142805">
                  <a:moveTo>
                    <a:pt x="42137" y="0"/>
                  </a:moveTo>
                  <a:lnTo>
                    <a:pt x="2425769" y="0"/>
                  </a:lnTo>
                  <a:cubicBezTo>
                    <a:pt x="2436944" y="0"/>
                    <a:pt x="2447662" y="4439"/>
                    <a:pt x="2455564" y="12342"/>
                  </a:cubicBezTo>
                  <a:cubicBezTo>
                    <a:pt x="2463467" y="20244"/>
                    <a:pt x="2467906" y="30962"/>
                    <a:pt x="2467906" y="42137"/>
                  </a:cubicBezTo>
                  <a:lnTo>
                    <a:pt x="2467906" y="2100668"/>
                  </a:lnTo>
                  <a:cubicBezTo>
                    <a:pt x="2467906" y="2111843"/>
                    <a:pt x="2463467" y="2122561"/>
                    <a:pt x="2455564" y="2130463"/>
                  </a:cubicBezTo>
                  <a:cubicBezTo>
                    <a:pt x="2447662" y="2138365"/>
                    <a:pt x="2436944" y="2142805"/>
                    <a:pt x="2425769" y="2142805"/>
                  </a:cubicBezTo>
                  <a:lnTo>
                    <a:pt x="42137" y="2142805"/>
                  </a:lnTo>
                  <a:cubicBezTo>
                    <a:pt x="30962" y="2142805"/>
                    <a:pt x="20244" y="2138365"/>
                    <a:pt x="12342" y="2130463"/>
                  </a:cubicBezTo>
                  <a:cubicBezTo>
                    <a:pt x="4439" y="2122561"/>
                    <a:pt x="0" y="2111843"/>
                    <a:pt x="0" y="2100668"/>
                  </a:cubicBezTo>
                  <a:lnTo>
                    <a:pt x="0" y="42137"/>
                  </a:lnTo>
                  <a:cubicBezTo>
                    <a:pt x="0" y="30962"/>
                    <a:pt x="4439" y="20244"/>
                    <a:pt x="12342" y="12342"/>
                  </a:cubicBezTo>
                  <a:cubicBezTo>
                    <a:pt x="20244" y="4439"/>
                    <a:pt x="30962" y="0"/>
                    <a:pt x="42137" y="0"/>
                  </a:cubicBezTo>
                  <a:close/>
                </a:path>
              </a:pathLst>
            </a:custGeom>
            <a:solidFill>
              <a:srgbClr val="504C11"/>
            </a:solidFill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2467906" cy="2190430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2624"/>
                </a:lnSpc>
              </a:pPr>
              <a:endParaRPr sz="1350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3804904" y="2994652"/>
            <a:ext cx="6106196" cy="5078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9"/>
              </a:lnSpc>
            </a:pPr>
            <a:r>
              <a:rPr lang="en-US" sz="2999">
                <a:solidFill>
                  <a:srgbClr val="FFFFFF"/>
                </a:solidFill>
                <a:latin typeface="Calibri (MS) Bold"/>
              </a:rPr>
              <a:t>Create small notes to help remind people to reduce, reuse or recycle.</a:t>
            </a:r>
          </a:p>
          <a:p>
            <a:pPr>
              <a:lnSpc>
                <a:spcPts val="3269"/>
              </a:lnSpc>
            </a:pPr>
            <a:endParaRPr lang="en-US" sz="2999">
              <a:solidFill>
                <a:srgbClr val="FFFFFF"/>
              </a:solidFill>
              <a:latin typeface="Calibri (MS) Bold"/>
            </a:endParaRPr>
          </a:p>
          <a:p>
            <a:pPr>
              <a:lnSpc>
                <a:spcPts val="3269"/>
              </a:lnSpc>
            </a:pPr>
            <a:r>
              <a:rPr lang="en-US" sz="2999">
                <a:solidFill>
                  <a:srgbClr val="FFFFFF"/>
                </a:solidFill>
                <a:latin typeface="Calibri (MS) Bold"/>
              </a:rPr>
              <a:t>• Be clear what you want people to do eg turn off a light, put items in correct bins, reuse an item.</a:t>
            </a:r>
          </a:p>
          <a:p>
            <a:pPr>
              <a:lnSpc>
                <a:spcPts val="3269"/>
              </a:lnSpc>
            </a:pPr>
            <a:endParaRPr lang="en-US" sz="2999">
              <a:solidFill>
                <a:srgbClr val="FFFFFF"/>
              </a:solidFill>
              <a:latin typeface="Calibri (MS) Bold"/>
            </a:endParaRPr>
          </a:p>
          <a:p>
            <a:pPr>
              <a:lnSpc>
                <a:spcPts val="3269"/>
              </a:lnSpc>
            </a:pPr>
            <a:r>
              <a:rPr lang="en-US" sz="2999">
                <a:solidFill>
                  <a:srgbClr val="FFFFFF"/>
                </a:solidFill>
                <a:latin typeface="Calibri (MS) Bold"/>
              </a:rPr>
              <a:t>• Make the reminder clear and noticeable.</a:t>
            </a:r>
          </a:p>
          <a:p>
            <a:pPr>
              <a:lnSpc>
                <a:spcPts val="3269"/>
              </a:lnSpc>
            </a:pPr>
            <a:endParaRPr lang="en-US" sz="2999">
              <a:solidFill>
                <a:srgbClr val="FFFFFF"/>
              </a:solidFill>
              <a:latin typeface="Calibri (MS) Bold"/>
            </a:endParaRPr>
          </a:p>
          <a:p>
            <a:pPr>
              <a:lnSpc>
                <a:spcPts val="3269"/>
              </a:lnSpc>
            </a:pPr>
            <a:r>
              <a:rPr lang="en-US" sz="2999">
                <a:solidFill>
                  <a:srgbClr val="FFFFFF"/>
                </a:solidFill>
                <a:latin typeface="Calibri (MS) Bold"/>
              </a:rPr>
              <a:t>• Plan where to put them so they are noticed.</a:t>
            </a:r>
          </a:p>
        </p:txBody>
      </p:sp>
      <p:sp>
        <p:nvSpPr>
          <p:cNvPr id="27" name="Freeform 29">
            <a:extLst>
              <a:ext uri="{FF2B5EF4-FFF2-40B4-BE49-F238E27FC236}">
                <a16:creationId xmlns:a16="http://schemas.microsoft.com/office/drawing/2014/main" id="{50D50806-6962-01CF-684B-F25AF8C43F49}"/>
              </a:ext>
            </a:extLst>
          </p:cNvPr>
          <p:cNvSpPr/>
          <p:nvPr/>
        </p:nvSpPr>
        <p:spPr>
          <a:xfrm>
            <a:off x="12457479" y="8824942"/>
            <a:ext cx="1196864" cy="1346314"/>
          </a:xfrm>
          <a:custGeom>
            <a:avLst/>
            <a:gdLst/>
            <a:ahLst/>
            <a:cxnLst/>
            <a:rect l="l" t="t" r="r" b="b"/>
            <a:pathLst>
              <a:path w="1595819" h="1795085">
                <a:moveTo>
                  <a:pt x="0" y="0"/>
                </a:moveTo>
                <a:lnTo>
                  <a:pt x="1595820" y="0"/>
                </a:lnTo>
                <a:lnTo>
                  <a:pt x="1595820" y="1795086"/>
                </a:lnTo>
                <a:lnTo>
                  <a:pt x="0" y="17950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71525" y="1364456"/>
            <a:ext cx="7920990" cy="986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24"/>
              </a:lnSpc>
            </a:pPr>
            <a:r>
              <a:rPr lang="en-US" sz="7499">
                <a:solidFill>
                  <a:srgbClr val="504C11"/>
                </a:solidFill>
                <a:latin typeface="Some Time Later"/>
              </a:rPr>
              <a:t>Plan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92442" y="4481363"/>
            <a:ext cx="3101945" cy="7049876"/>
            <a:chOff x="0" y="0"/>
            <a:chExt cx="5514570" cy="12533113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5514570" cy="12533113"/>
            </a:xfrm>
            <a:custGeom>
              <a:avLst/>
              <a:gdLst/>
              <a:ahLst/>
              <a:cxnLst/>
              <a:rect l="l" t="t" r="r" b="b"/>
              <a:pathLst>
                <a:path w="5514570" h="12533113">
                  <a:moveTo>
                    <a:pt x="5514570" y="0"/>
                  </a:moveTo>
                  <a:lnTo>
                    <a:pt x="0" y="0"/>
                  </a:lnTo>
                  <a:lnTo>
                    <a:pt x="0" y="12533113"/>
                  </a:lnTo>
                  <a:lnTo>
                    <a:pt x="5514570" y="12533113"/>
                  </a:lnTo>
                  <a:lnTo>
                    <a:pt x="551457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4109227" y="2494058"/>
              <a:ext cx="1036469" cy="814473"/>
              <a:chOff x="0" y="0"/>
              <a:chExt cx="204735" cy="16088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04735" cy="160884"/>
              </a:xfrm>
              <a:custGeom>
                <a:avLst/>
                <a:gdLst/>
                <a:ahLst/>
                <a:cxnLst/>
                <a:rect l="l" t="t" r="r" b="b"/>
                <a:pathLst>
                  <a:path w="204735" h="160884">
                    <a:moveTo>
                      <a:pt x="0" y="0"/>
                    </a:moveTo>
                    <a:lnTo>
                      <a:pt x="204735" y="0"/>
                    </a:lnTo>
                    <a:lnTo>
                      <a:pt x="204735" y="160884"/>
                    </a:lnTo>
                    <a:lnTo>
                      <a:pt x="0" y="160884"/>
                    </a:lnTo>
                    <a:close/>
                  </a:path>
                </a:pathLst>
              </a:custGeom>
              <a:solidFill>
                <a:srgbClr val="605C1A"/>
              </a:solidFill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47625"/>
                <a:ext cx="204735" cy="208509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624"/>
                  </a:lnSpc>
                </a:pPr>
                <a:endParaRPr sz="1350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3972035" y="2652859"/>
              <a:ext cx="1036469" cy="518480"/>
              <a:chOff x="0" y="0"/>
              <a:chExt cx="204735" cy="102416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04735" cy="102416"/>
              </a:xfrm>
              <a:custGeom>
                <a:avLst/>
                <a:gdLst/>
                <a:ahLst/>
                <a:cxnLst/>
                <a:rect l="l" t="t" r="r" b="b"/>
                <a:pathLst>
                  <a:path w="204735" h="102416">
                    <a:moveTo>
                      <a:pt x="0" y="0"/>
                    </a:moveTo>
                    <a:lnTo>
                      <a:pt x="204735" y="0"/>
                    </a:lnTo>
                    <a:lnTo>
                      <a:pt x="204735" y="102416"/>
                    </a:lnTo>
                    <a:lnTo>
                      <a:pt x="0" y="102416"/>
                    </a:lnTo>
                    <a:close/>
                  </a:path>
                </a:pathLst>
              </a:custGeom>
              <a:solidFill>
                <a:srgbClr val="605C1A"/>
              </a:solidFill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204735" cy="150041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624"/>
                  </a:lnSpc>
                </a:pPr>
                <a:endParaRPr sz="1350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4756417" y="2652859"/>
              <a:ext cx="389278" cy="814473"/>
              <a:chOff x="0" y="0"/>
              <a:chExt cx="76895" cy="16088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76895" cy="160884"/>
              </a:xfrm>
              <a:custGeom>
                <a:avLst/>
                <a:gdLst/>
                <a:ahLst/>
                <a:cxnLst/>
                <a:rect l="l" t="t" r="r" b="b"/>
                <a:pathLst>
                  <a:path w="76895" h="160884">
                    <a:moveTo>
                      <a:pt x="0" y="0"/>
                    </a:moveTo>
                    <a:lnTo>
                      <a:pt x="76895" y="0"/>
                    </a:lnTo>
                    <a:lnTo>
                      <a:pt x="76895" y="160884"/>
                    </a:lnTo>
                    <a:lnTo>
                      <a:pt x="0" y="160884"/>
                    </a:lnTo>
                    <a:close/>
                  </a:path>
                </a:pathLst>
              </a:custGeom>
              <a:solidFill>
                <a:srgbClr val="605C1A"/>
              </a:solidFill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47625"/>
                <a:ext cx="76895" cy="208509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624"/>
                  </a:lnSpc>
                </a:pPr>
                <a:endParaRPr sz="1350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4490269" y="2356865"/>
              <a:ext cx="647190" cy="814473"/>
              <a:chOff x="0" y="0"/>
              <a:chExt cx="127840" cy="16088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27840" cy="160884"/>
              </a:xfrm>
              <a:custGeom>
                <a:avLst/>
                <a:gdLst/>
                <a:ahLst/>
                <a:cxnLst/>
                <a:rect l="l" t="t" r="r" b="b"/>
                <a:pathLst>
                  <a:path w="127840" h="160884">
                    <a:moveTo>
                      <a:pt x="0" y="0"/>
                    </a:moveTo>
                    <a:lnTo>
                      <a:pt x="127840" y="0"/>
                    </a:lnTo>
                    <a:lnTo>
                      <a:pt x="127840" y="160884"/>
                    </a:lnTo>
                    <a:lnTo>
                      <a:pt x="0" y="160884"/>
                    </a:lnTo>
                    <a:close/>
                  </a:path>
                </a:pathLst>
              </a:custGeom>
              <a:solidFill>
                <a:srgbClr val="605C1A"/>
              </a:solidFill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47625"/>
                <a:ext cx="127840" cy="208509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624"/>
                  </a:lnSpc>
                </a:pPr>
                <a:endParaRPr sz="1350"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4166674" y="2431063"/>
              <a:ext cx="647190" cy="814473"/>
              <a:chOff x="0" y="0"/>
              <a:chExt cx="127840" cy="16088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27840" cy="160884"/>
              </a:xfrm>
              <a:custGeom>
                <a:avLst/>
                <a:gdLst/>
                <a:ahLst/>
                <a:cxnLst/>
                <a:rect l="l" t="t" r="r" b="b"/>
                <a:pathLst>
                  <a:path w="127840" h="160884">
                    <a:moveTo>
                      <a:pt x="0" y="0"/>
                    </a:moveTo>
                    <a:lnTo>
                      <a:pt x="127840" y="0"/>
                    </a:lnTo>
                    <a:lnTo>
                      <a:pt x="127840" y="160884"/>
                    </a:lnTo>
                    <a:lnTo>
                      <a:pt x="0" y="160884"/>
                    </a:lnTo>
                    <a:close/>
                  </a:path>
                </a:pathLst>
              </a:custGeom>
              <a:solidFill>
                <a:srgbClr val="605C1A"/>
              </a:solidFill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47625"/>
                <a:ext cx="127840" cy="208509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624"/>
                  </a:lnSpc>
                </a:pPr>
                <a:endParaRPr sz="1350"/>
              </a:p>
            </p:txBody>
          </p:sp>
        </p:grpSp>
      </p:grpSp>
      <p:sp>
        <p:nvSpPr>
          <p:cNvPr id="21" name="Freeform 21"/>
          <p:cNvSpPr/>
          <p:nvPr/>
        </p:nvSpPr>
        <p:spPr>
          <a:xfrm rot="583145">
            <a:off x="10940035" y="2219576"/>
            <a:ext cx="2059159" cy="1621588"/>
          </a:xfrm>
          <a:custGeom>
            <a:avLst/>
            <a:gdLst/>
            <a:ahLst/>
            <a:cxnLst/>
            <a:rect l="l" t="t" r="r" b="b"/>
            <a:pathLst>
              <a:path w="2745545" h="2162117">
                <a:moveTo>
                  <a:pt x="0" y="0"/>
                </a:moveTo>
                <a:lnTo>
                  <a:pt x="2745545" y="0"/>
                </a:lnTo>
                <a:lnTo>
                  <a:pt x="2745545" y="2162117"/>
                </a:lnTo>
                <a:lnTo>
                  <a:pt x="0" y="21621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22" name="Freeform 22"/>
          <p:cNvSpPr/>
          <p:nvPr/>
        </p:nvSpPr>
        <p:spPr>
          <a:xfrm>
            <a:off x="10829329" y="4951258"/>
            <a:ext cx="1823678" cy="1657267"/>
          </a:xfrm>
          <a:custGeom>
            <a:avLst/>
            <a:gdLst/>
            <a:ahLst/>
            <a:cxnLst/>
            <a:rect l="l" t="t" r="r" b="b"/>
            <a:pathLst>
              <a:path w="2431570" h="2209689">
                <a:moveTo>
                  <a:pt x="0" y="0"/>
                </a:moveTo>
                <a:lnTo>
                  <a:pt x="2431570" y="0"/>
                </a:lnTo>
                <a:lnTo>
                  <a:pt x="2431570" y="2209689"/>
                </a:lnTo>
                <a:lnTo>
                  <a:pt x="0" y="22096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  <p:grpSp>
        <p:nvGrpSpPr>
          <p:cNvPr id="23" name="Group 23"/>
          <p:cNvGrpSpPr/>
          <p:nvPr/>
        </p:nvGrpSpPr>
        <p:grpSpPr>
          <a:xfrm>
            <a:off x="3394389" y="2000250"/>
            <a:ext cx="7027748" cy="6631140"/>
            <a:chOff x="0" y="0"/>
            <a:chExt cx="2467906" cy="214280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467906" cy="2142805"/>
            </a:xfrm>
            <a:custGeom>
              <a:avLst/>
              <a:gdLst/>
              <a:ahLst/>
              <a:cxnLst/>
              <a:rect l="l" t="t" r="r" b="b"/>
              <a:pathLst>
                <a:path w="2467906" h="2142805">
                  <a:moveTo>
                    <a:pt x="42137" y="0"/>
                  </a:moveTo>
                  <a:lnTo>
                    <a:pt x="2425769" y="0"/>
                  </a:lnTo>
                  <a:cubicBezTo>
                    <a:pt x="2436944" y="0"/>
                    <a:pt x="2447662" y="4439"/>
                    <a:pt x="2455564" y="12342"/>
                  </a:cubicBezTo>
                  <a:cubicBezTo>
                    <a:pt x="2463467" y="20244"/>
                    <a:pt x="2467906" y="30962"/>
                    <a:pt x="2467906" y="42137"/>
                  </a:cubicBezTo>
                  <a:lnTo>
                    <a:pt x="2467906" y="2100668"/>
                  </a:lnTo>
                  <a:cubicBezTo>
                    <a:pt x="2467906" y="2111843"/>
                    <a:pt x="2463467" y="2122561"/>
                    <a:pt x="2455564" y="2130463"/>
                  </a:cubicBezTo>
                  <a:cubicBezTo>
                    <a:pt x="2447662" y="2138365"/>
                    <a:pt x="2436944" y="2142805"/>
                    <a:pt x="2425769" y="2142805"/>
                  </a:cubicBezTo>
                  <a:lnTo>
                    <a:pt x="42137" y="2142805"/>
                  </a:lnTo>
                  <a:cubicBezTo>
                    <a:pt x="30962" y="2142805"/>
                    <a:pt x="20244" y="2138365"/>
                    <a:pt x="12342" y="2130463"/>
                  </a:cubicBezTo>
                  <a:cubicBezTo>
                    <a:pt x="4439" y="2122561"/>
                    <a:pt x="0" y="2111843"/>
                    <a:pt x="0" y="2100668"/>
                  </a:cubicBezTo>
                  <a:lnTo>
                    <a:pt x="0" y="42137"/>
                  </a:lnTo>
                  <a:cubicBezTo>
                    <a:pt x="0" y="30962"/>
                    <a:pt x="4439" y="20244"/>
                    <a:pt x="12342" y="12342"/>
                  </a:cubicBezTo>
                  <a:cubicBezTo>
                    <a:pt x="20244" y="4439"/>
                    <a:pt x="30962" y="0"/>
                    <a:pt x="42137" y="0"/>
                  </a:cubicBezTo>
                  <a:close/>
                </a:path>
              </a:pathLst>
            </a:custGeom>
            <a:solidFill>
              <a:srgbClr val="504C11"/>
            </a:solidFill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2467906" cy="2190430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2624"/>
                </a:lnSpc>
              </a:pPr>
              <a:endParaRPr sz="1350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3804904" y="2283501"/>
            <a:ext cx="6106196" cy="6347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9"/>
              </a:lnSpc>
            </a:pPr>
            <a:r>
              <a:rPr lang="en-US" sz="2999" dirty="0">
                <a:solidFill>
                  <a:srgbClr val="FFFFFF"/>
                </a:solidFill>
                <a:latin typeface="Calibri (MS) Bold"/>
              </a:rPr>
              <a:t>Create a plan to stop climate change.</a:t>
            </a:r>
          </a:p>
          <a:p>
            <a:pPr>
              <a:lnSpc>
                <a:spcPts val="3269"/>
              </a:lnSpc>
            </a:pPr>
            <a:endParaRPr lang="en-US" sz="2999" dirty="0">
              <a:solidFill>
                <a:srgbClr val="FFFFFF"/>
              </a:solidFill>
              <a:latin typeface="Calibri (MS) Bold"/>
            </a:endParaRPr>
          </a:p>
          <a:p>
            <a:pPr>
              <a:lnSpc>
                <a:spcPts val="3269"/>
              </a:lnSpc>
            </a:pPr>
            <a:r>
              <a:rPr lang="en-US" sz="2999" dirty="0">
                <a:solidFill>
                  <a:srgbClr val="FFFFFF"/>
                </a:solidFill>
                <a:latin typeface="Calibri (MS) Bold"/>
              </a:rPr>
              <a:t>How would YOU change the world?</a:t>
            </a:r>
          </a:p>
          <a:p>
            <a:pPr>
              <a:lnSpc>
                <a:spcPts val="3269"/>
              </a:lnSpc>
            </a:pPr>
            <a:endParaRPr lang="en-US" sz="2999" dirty="0">
              <a:solidFill>
                <a:srgbClr val="FFFFFF"/>
              </a:solidFill>
              <a:latin typeface="Calibri (MS) Bold"/>
            </a:endParaRPr>
          </a:p>
          <a:p>
            <a:pPr>
              <a:lnSpc>
                <a:spcPts val="3269"/>
              </a:lnSpc>
            </a:pPr>
            <a:r>
              <a:rPr lang="en-US" sz="2999" dirty="0">
                <a:solidFill>
                  <a:srgbClr val="FFFFFF"/>
                </a:solidFill>
                <a:latin typeface="Calibri (MS) Bold"/>
              </a:rPr>
              <a:t>Think </a:t>
            </a:r>
            <a:r>
              <a:rPr lang="en-US" sz="6000" dirty="0">
                <a:solidFill>
                  <a:srgbClr val="FFFFFF"/>
                </a:solidFill>
                <a:latin typeface="Calibri (MS) Bold"/>
              </a:rPr>
              <a:t>BIG</a:t>
            </a:r>
            <a:r>
              <a:rPr lang="en-US" sz="2999" dirty="0">
                <a:solidFill>
                  <a:srgbClr val="FFFFFF"/>
                </a:solidFill>
                <a:latin typeface="Calibri (MS) Bold"/>
              </a:rPr>
              <a:t> - and </a:t>
            </a:r>
            <a:r>
              <a:rPr lang="en-US" sz="2100" dirty="0">
                <a:solidFill>
                  <a:srgbClr val="FFFFFF"/>
                </a:solidFill>
                <a:latin typeface="Calibri (MS) Bold"/>
              </a:rPr>
              <a:t>small</a:t>
            </a:r>
            <a:r>
              <a:rPr lang="en-US" sz="2999" dirty="0">
                <a:solidFill>
                  <a:srgbClr val="FFFFFF"/>
                </a:solidFill>
                <a:latin typeface="Calibri (MS) Bold"/>
              </a:rPr>
              <a:t>.</a:t>
            </a:r>
          </a:p>
          <a:p>
            <a:pPr>
              <a:lnSpc>
                <a:spcPts val="3269"/>
              </a:lnSpc>
            </a:pPr>
            <a:endParaRPr lang="en-US" sz="2999" dirty="0">
              <a:solidFill>
                <a:srgbClr val="FFFFFF"/>
              </a:solidFill>
              <a:latin typeface="Calibri (MS) Bold"/>
            </a:endParaRPr>
          </a:p>
          <a:p>
            <a:pPr>
              <a:lnSpc>
                <a:spcPts val="3269"/>
              </a:lnSpc>
            </a:pPr>
            <a:r>
              <a:rPr lang="en-US" sz="2999" dirty="0">
                <a:solidFill>
                  <a:srgbClr val="FFFFFF"/>
                </a:solidFill>
                <a:latin typeface="Calibri (MS) Bold"/>
              </a:rPr>
              <a:t>• How would you stop climate change?</a:t>
            </a:r>
          </a:p>
          <a:p>
            <a:pPr>
              <a:lnSpc>
                <a:spcPts val="3269"/>
              </a:lnSpc>
            </a:pPr>
            <a:endParaRPr lang="en-US" sz="2999" dirty="0">
              <a:solidFill>
                <a:srgbClr val="FFFFFF"/>
              </a:solidFill>
              <a:latin typeface="Calibri (MS) Bold"/>
            </a:endParaRPr>
          </a:p>
          <a:p>
            <a:pPr>
              <a:lnSpc>
                <a:spcPts val="3269"/>
              </a:lnSpc>
            </a:pPr>
            <a:r>
              <a:rPr lang="en-US" sz="2999" dirty="0">
                <a:solidFill>
                  <a:srgbClr val="FFFFFF"/>
                </a:solidFill>
                <a:latin typeface="Calibri (MS) Bold"/>
              </a:rPr>
              <a:t>• How would you change the world for the better?</a:t>
            </a:r>
          </a:p>
          <a:p>
            <a:pPr>
              <a:lnSpc>
                <a:spcPts val="3269"/>
              </a:lnSpc>
            </a:pPr>
            <a:endParaRPr lang="en-US" sz="2999" dirty="0">
              <a:solidFill>
                <a:srgbClr val="FFFFFF"/>
              </a:solidFill>
              <a:latin typeface="Calibri (MS) Bold"/>
            </a:endParaRPr>
          </a:p>
          <a:p>
            <a:pPr>
              <a:lnSpc>
                <a:spcPts val="3269"/>
              </a:lnSpc>
            </a:pPr>
            <a:r>
              <a:rPr lang="en-US" sz="2999" dirty="0">
                <a:solidFill>
                  <a:srgbClr val="FFFFFF"/>
                </a:solidFill>
                <a:latin typeface="Calibri (MS) Bold"/>
              </a:rPr>
              <a:t>• Plan out your ideas to revolutionise the world.</a:t>
            </a:r>
          </a:p>
          <a:p>
            <a:pPr>
              <a:lnSpc>
                <a:spcPts val="3269"/>
              </a:lnSpc>
            </a:pPr>
            <a:endParaRPr lang="en-US" sz="2999" dirty="0">
              <a:solidFill>
                <a:srgbClr val="FFFFFF"/>
              </a:solidFill>
              <a:latin typeface="Calibri (MS) Bold"/>
            </a:endParaRPr>
          </a:p>
        </p:txBody>
      </p:sp>
      <p:sp>
        <p:nvSpPr>
          <p:cNvPr id="27" name="Freeform 29">
            <a:extLst>
              <a:ext uri="{FF2B5EF4-FFF2-40B4-BE49-F238E27FC236}">
                <a16:creationId xmlns:a16="http://schemas.microsoft.com/office/drawing/2014/main" id="{BF4F6565-B2BD-921C-F250-2F222C421D4E}"/>
              </a:ext>
            </a:extLst>
          </p:cNvPr>
          <p:cNvSpPr/>
          <p:nvPr/>
        </p:nvSpPr>
        <p:spPr>
          <a:xfrm>
            <a:off x="12457479" y="8824942"/>
            <a:ext cx="1196864" cy="1346314"/>
          </a:xfrm>
          <a:custGeom>
            <a:avLst/>
            <a:gdLst/>
            <a:ahLst/>
            <a:cxnLst/>
            <a:rect l="l" t="t" r="r" b="b"/>
            <a:pathLst>
              <a:path w="1595819" h="1795085">
                <a:moveTo>
                  <a:pt x="0" y="0"/>
                </a:moveTo>
                <a:lnTo>
                  <a:pt x="1595820" y="0"/>
                </a:lnTo>
                <a:lnTo>
                  <a:pt x="1595820" y="1795086"/>
                </a:lnTo>
                <a:lnTo>
                  <a:pt x="0" y="17950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42730" y="2518298"/>
            <a:ext cx="10529939" cy="4718244"/>
            <a:chOff x="0" y="0"/>
            <a:chExt cx="3697756" cy="16568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97756" cy="1656887"/>
            </a:xfrm>
            <a:custGeom>
              <a:avLst/>
              <a:gdLst/>
              <a:ahLst/>
              <a:cxnLst/>
              <a:rect l="l" t="t" r="r" b="b"/>
              <a:pathLst>
                <a:path w="3697756" h="1656887">
                  <a:moveTo>
                    <a:pt x="28123" y="0"/>
                  </a:moveTo>
                  <a:lnTo>
                    <a:pt x="3669634" y="0"/>
                  </a:lnTo>
                  <a:cubicBezTo>
                    <a:pt x="3685166" y="0"/>
                    <a:pt x="3697756" y="12591"/>
                    <a:pt x="3697756" y="28123"/>
                  </a:cubicBezTo>
                  <a:lnTo>
                    <a:pt x="3697756" y="1628764"/>
                  </a:lnTo>
                  <a:cubicBezTo>
                    <a:pt x="3697756" y="1644296"/>
                    <a:pt x="3685166" y="1656887"/>
                    <a:pt x="3669634" y="1656887"/>
                  </a:cubicBezTo>
                  <a:lnTo>
                    <a:pt x="28123" y="1656887"/>
                  </a:lnTo>
                  <a:cubicBezTo>
                    <a:pt x="12591" y="1656887"/>
                    <a:pt x="0" y="1644296"/>
                    <a:pt x="0" y="1628764"/>
                  </a:cubicBezTo>
                  <a:lnTo>
                    <a:pt x="0" y="28123"/>
                  </a:lnTo>
                  <a:cubicBezTo>
                    <a:pt x="0" y="12591"/>
                    <a:pt x="12591" y="0"/>
                    <a:pt x="28123" y="0"/>
                  </a:cubicBezTo>
                  <a:close/>
                </a:path>
              </a:pathLst>
            </a:custGeom>
            <a:solidFill>
              <a:srgbClr val="504C11"/>
            </a:solidFill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697756" cy="1704512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2624"/>
                </a:lnSpc>
              </a:pPr>
              <a:endParaRPr sz="135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404628" y="2880360"/>
            <a:ext cx="318574" cy="306630"/>
            <a:chOff x="30480" y="591820"/>
            <a:chExt cx="12736830" cy="122593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 sz="135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403865" y="4379670"/>
            <a:ext cx="318574" cy="306630"/>
            <a:chOff x="30480" y="591820"/>
            <a:chExt cx="12736830" cy="1225931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 sz="135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403102" y="5829300"/>
            <a:ext cx="318574" cy="306630"/>
            <a:chOff x="30480" y="591820"/>
            <a:chExt cx="12736830" cy="122593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 sz="135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957023" y="2680335"/>
            <a:ext cx="9248265" cy="4663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3299" dirty="0">
                <a:solidFill>
                  <a:srgbClr val="FFFFFF"/>
                </a:solidFill>
                <a:latin typeface="Calibri (MS)"/>
              </a:rPr>
              <a:t>To learn that climate change has an impact on communities around the world</a:t>
            </a:r>
          </a:p>
          <a:p>
            <a:pPr algn="l"/>
            <a:endParaRPr lang="en-US" sz="3299" dirty="0">
              <a:solidFill>
                <a:srgbClr val="FFFFFF"/>
              </a:solidFill>
              <a:latin typeface="Calibri (MS)"/>
            </a:endParaRPr>
          </a:p>
          <a:p>
            <a:pPr algn="l"/>
            <a:r>
              <a:rPr lang="en-US" sz="3299" dirty="0">
                <a:solidFill>
                  <a:srgbClr val="FFFFFF"/>
                </a:solidFill>
                <a:latin typeface="Calibri (MS)"/>
              </a:rPr>
              <a:t>To find out about some of the ways </a:t>
            </a:r>
          </a:p>
          <a:p>
            <a:pPr algn="l"/>
            <a:r>
              <a:rPr lang="en-US" sz="3299" dirty="0">
                <a:solidFill>
                  <a:srgbClr val="FFFFFF"/>
                </a:solidFill>
                <a:latin typeface="Calibri (MS)"/>
              </a:rPr>
              <a:t>The Salvation Army is fighting against climate change</a:t>
            </a:r>
          </a:p>
          <a:p>
            <a:pPr algn="l"/>
            <a:r>
              <a:rPr lang="en-US" sz="3299" dirty="0">
                <a:solidFill>
                  <a:srgbClr val="FFFFFF"/>
                </a:solidFill>
                <a:latin typeface="Calibri (MS)"/>
              </a:rPr>
              <a:t> </a:t>
            </a:r>
          </a:p>
          <a:p>
            <a:pPr algn="l"/>
            <a:r>
              <a:rPr lang="en-US" sz="3299" dirty="0">
                <a:solidFill>
                  <a:srgbClr val="FFFFFF"/>
                </a:solidFill>
                <a:latin typeface="Calibri (MS)"/>
              </a:rPr>
              <a:t>To consider ways of taking action to prevent climate change</a:t>
            </a:r>
          </a:p>
          <a:p>
            <a:pPr>
              <a:lnSpc>
                <a:spcPts val="5118"/>
              </a:lnSpc>
            </a:pPr>
            <a:endParaRPr lang="en-US" sz="3299" dirty="0">
              <a:solidFill>
                <a:srgbClr val="FFFFFF"/>
              </a:solidFill>
              <a:latin typeface="Calibri (MS)"/>
            </a:endParaRPr>
          </a:p>
        </p:txBody>
      </p:sp>
      <p:sp>
        <p:nvSpPr>
          <p:cNvPr id="12" name="Freeform 12"/>
          <p:cNvSpPr/>
          <p:nvPr/>
        </p:nvSpPr>
        <p:spPr>
          <a:xfrm rot="202748">
            <a:off x="4975030" y="7295647"/>
            <a:ext cx="2043215" cy="1279563"/>
          </a:xfrm>
          <a:custGeom>
            <a:avLst/>
            <a:gdLst/>
            <a:ahLst/>
            <a:cxnLst/>
            <a:rect l="l" t="t" r="r" b="b"/>
            <a:pathLst>
              <a:path w="2724286" h="1706084">
                <a:moveTo>
                  <a:pt x="0" y="0"/>
                </a:moveTo>
                <a:lnTo>
                  <a:pt x="2724285" y="0"/>
                </a:lnTo>
                <a:lnTo>
                  <a:pt x="2724285" y="1706084"/>
                </a:lnTo>
                <a:lnTo>
                  <a:pt x="0" y="17060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13" name="Freeform 13"/>
          <p:cNvSpPr/>
          <p:nvPr/>
        </p:nvSpPr>
        <p:spPr>
          <a:xfrm flipH="1">
            <a:off x="-1869532" y="2518298"/>
            <a:ext cx="4562228" cy="7059540"/>
          </a:xfrm>
          <a:custGeom>
            <a:avLst/>
            <a:gdLst/>
            <a:ahLst/>
            <a:cxnLst/>
            <a:rect l="l" t="t" r="r" b="b"/>
            <a:pathLst>
              <a:path w="6082970" h="9412720">
                <a:moveTo>
                  <a:pt x="6082971" y="0"/>
                </a:moveTo>
                <a:lnTo>
                  <a:pt x="0" y="0"/>
                </a:lnTo>
                <a:lnTo>
                  <a:pt x="0" y="9412720"/>
                </a:lnTo>
                <a:lnTo>
                  <a:pt x="6082971" y="9412720"/>
                </a:lnTo>
                <a:lnTo>
                  <a:pt x="608297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  <p:grpSp>
        <p:nvGrpSpPr>
          <p:cNvPr id="14" name="Group 14"/>
          <p:cNvGrpSpPr/>
          <p:nvPr/>
        </p:nvGrpSpPr>
        <p:grpSpPr>
          <a:xfrm rot="5481662">
            <a:off x="925824" y="2376184"/>
            <a:ext cx="2141921" cy="2233453"/>
            <a:chOff x="0" y="0"/>
            <a:chExt cx="709115" cy="60858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09115" cy="608581"/>
            </a:xfrm>
            <a:custGeom>
              <a:avLst/>
              <a:gdLst/>
              <a:ahLst/>
              <a:cxnLst/>
              <a:rect l="l" t="t" r="r" b="b"/>
              <a:pathLst>
                <a:path w="709115" h="608581">
                  <a:moveTo>
                    <a:pt x="0" y="0"/>
                  </a:moveTo>
                  <a:lnTo>
                    <a:pt x="709115" y="0"/>
                  </a:lnTo>
                  <a:lnTo>
                    <a:pt x="709115" y="608581"/>
                  </a:lnTo>
                  <a:lnTo>
                    <a:pt x="0" y="608581"/>
                  </a:lnTo>
                  <a:close/>
                </a:path>
              </a:pathLst>
            </a:custGeom>
            <a:solidFill>
              <a:srgbClr val="D06224"/>
            </a:solidFill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709115" cy="656206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2624"/>
                </a:lnSpc>
              </a:pPr>
              <a:endParaRPr sz="135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96859" y="1364456"/>
            <a:ext cx="7920990" cy="986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24"/>
              </a:lnSpc>
            </a:pPr>
            <a:r>
              <a:rPr lang="en-US" sz="7499">
                <a:solidFill>
                  <a:srgbClr val="504C11"/>
                </a:solidFill>
                <a:latin typeface="Some Time Later"/>
              </a:rPr>
              <a:t>Lesson objectives</a:t>
            </a:r>
          </a:p>
        </p:txBody>
      </p:sp>
      <p:sp>
        <p:nvSpPr>
          <p:cNvPr id="18" name="TextBox 18"/>
          <p:cNvSpPr txBox="1"/>
          <p:nvPr/>
        </p:nvSpPr>
        <p:spPr>
          <a:xfrm rot="108154">
            <a:off x="1035323" y="2916458"/>
            <a:ext cx="1887599" cy="1275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300" b="1" spc="-75" dirty="0">
                <a:solidFill>
                  <a:srgbClr val="000000"/>
                </a:solidFill>
              </a:rPr>
              <a:t>What are you learning</a:t>
            </a:r>
            <a:r>
              <a:rPr lang="en-US" sz="3300" b="1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0" name="Freeform 29">
            <a:extLst>
              <a:ext uri="{FF2B5EF4-FFF2-40B4-BE49-F238E27FC236}">
                <a16:creationId xmlns:a16="http://schemas.microsoft.com/office/drawing/2014/main" id="{89E9AFB4-5E1F-3BD5-3838-727110E3516B}"/>
              </a:ext>
            </a:extLst>
          </p:cNvPr>
          <p:cNvSpPr/>
          <p:nvPr/>
        </p:nvSpPr>
        <p:spPr>
          <a:xfrm>
            <a:off x="12457479" y="8824942"/>
            <a:ext cx="1196864" cy="1346314"/>
          </a:xfrm>
          <a:custGeom>
            <a:avLst/>
            <a:gdLst/>
            <a:ahLst/>
            <a:cxnLst/>
            <a:rect l="l" t="t" r="r" b="b"/>
            <a:pathLst>
              <a:path w="1595819" h="1795085">
                <a:moveTo>
                  <a:pt x="0" y="0"/>
                </a:moveTo>
                <a:lnTo>
                  <a:pt x="1595820" y="0"/>
                </a:lnTo>
                <a:lnTo>
                  <a:pt x="1595820" y="1795086"/>
                </a:lnTo>
                <a:lnTo>
                  <a:pt x="0" y="17950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71525" y="1364456"/>
            <a:ext cx="7920990" cy="986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24"/>
              </a:lnSpc>
            </a:pPr>
            <a:r>
              <a:rPr lang="en-US" sz="7499">
                <a:solidFill>
                  <a:srgbClr val="504C11"/>
                </a:solidFill>
                <a:latin typeface="Some Time Later"/>
              </a:rPr>
              <a:t>Research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92442" y="4481363"/>
            <a:ext cx="3101945" cy="7049876"/>
            <a:chOff x="0" y="0"/>
            <a:chExt cx="5514570" cy="12533113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5514570" cy="12533113"/>
            </a:xfrm>
            <a:custGeom>
              <a:avLst/>
              <a:gdLst/>
              <a:ahLst/>
              <a:cxnLst/>
              <a:rect l="l" t="t" r="r" b="b"/>
              <a:pathLst>
                <a:path w="5514570" h="12533113">
                  <a:moveTo>
                    <a:pt x="5514570" y="0"/>
                  </a:moveTo>
                  <a:lnTo>
                    <a:pt x="0" y="0"/>
                  </a:lnTo>
                  <a:lnTo>
                    <a:pt x="0" y="12533113"/>
                  </a:lnTo>
                  <a:lnTo>
                    <a:pt x="5514570" y="12533113"/>
                  </a:lnTo>
                  <a:lnTo>
                    <a:pt x="551457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4109227" y="2494058"/>
              <a:ext cx="1036469" cy="814473"/>
              <a:chOff x="0" y="0"/>
              <a:chExt cx="204735" cy="16088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04735" cy="160884"/>
              </a:xfrm>
              <a:custGeom>
                <a:avLst/>
                <a:gdLst/>
                <a:ahLst/>
                <a:cxnLst/>
                <a:rect l="l" t="t" r="r" b="b"/>
                <a:pathLst>
                  <a:path w="204735" h="160884">
                    <a:moveTo>
                      <a:pt x="0" y="0"/>
                    </a:moveTo>
                    <a:lnTo>
                      <a:pt x="204735" y="0"/>
                    </a:lnTo>
                    <a:lnTo>
                      <a:pt x="204735" y="160884"/>
                    </a:lnTo>
                    <a:lnTo>
                      <a:pt x="0" y="160884"/>
                    </a:lnTo>
                    <a:close/>
                  </a:path>
                </a:pathLst>
              </a:custGeom>
              <a:solidFill>
                <a:srgbClr val="605C1A"/>
              </a:solidFill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47625"/>
                <a:ext cx="204735" cy="208509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624"/>
                  </a:lnSpc>
                </a:pPr>
                <a:endParaRPr sz="1350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3972035" y="2652859"/>
              <a:ext cx="1036469" cy="518480"/>
              <a:chOff x="0" y="0"/>
              <a:chExt cx="204735" cy="102416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04735" cy="102416"/>
              </a:xfrm>
              <a:custGeom>
                <a:avLst/>
                <a:gdLst/>
                <a:ahLst/>
                <a:cxnLst/>
                <a:rect l="l" t="t" r="r" b="b"/>
                <a:pathLst>
                  <a:path w="204735" h="102416">
                    <a:moveTo>
                      <a:pt x="0" y="0"/>
                    </a:moveTo>
                    <a:lnTo>
                      <a:pt x="204735" y="0"/>
                    </a:lnTo>
                    <a:lnTo>
                      <a:pt x="204735" y="102416"/>
                    </a:lnTo>
                    <a:lnTo>
                      <a:pt x="0" y="102416"/>
                    </a:lnTo>
                    <a:close/>
                  </a:path>
                </a:pathLst>
              </a:custGeom>
              <a:solidFill>
                <a:srgbClr val="605C1A"/>
              </a:solidFill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204735" cy="150041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624"/>
                  </a:lnSpc>
                </a:pPr>
                <a:endParaRPr sz="1350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4756417" y="2652859"/>
              <a:ext cx="389278" cy="814473"/>
              <a:chOff x="0" y="0"/>
              <a:chExt cx="76895" cy="16088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76895" cy="160884"/>
              </a:xfrm>
              <a:custGeom>
                <a:avLst/>
                <a:gdLst/>
                <a:ahLst/>
                <a:cxnLst/>
                <a:rect l="l" t="t" r="r" b="b"/>
                <a:pathLst>
                  <a:path w="76895" h="160884">
                    <a:moveTo>
                      <a:pt x="0" y="0"/>
                    </a:moveTo>
                    <a:lnTo>
                      <a:pt x="76895" y="0"/>
                    </a:lnTo>
                    <a:lnTo>
                      <a:pt x="76895" y="160884"/>
                    </a:lnTo>
                    <a:lnTo>
                      <a:pt x="0" y="160884"/>
                    </a:lnTo>
                    <a:close/>
                  </a:path>
                </a:pathLst>
              </a:custGeom>
              <a:solidFill>
                <a:srgbClr val="605C1A"/>
              </a:solidFill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47625"/>
                <a:ext cx="76895" cy="208509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624"/>
                  </a:lnSpc>
                </a:pPr>
                <a:endParaRPr sz="1350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4490269" y="2356865"/>
              <a:ext cx="647190" cy="814473"/>
              <a:chOff x="0" y="0"/>
              <a:chExt cx="127840" cy="16088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27840" cy="160884"/>
              </a:xfrm>
              <a:custGeom>
                <a:avLst/>
                <a:gdLst/>
                <a:ahLst/>
                <a:cxnLst/>
                <a:rect l="l" t="t" r="r" b="b"/>
                <a:pathLst>
                  <a:path w="127840" h="160884">
                    <a:moveTo>
                      <a:pt x="0" y="0"/>
                    </a:moveTo>
                    <a:lnTo>
                      <a:pt x="127840" y="0"/>
                    </a:lnTo>
                    <a:lnTo>
                      <a:pt x="127840" y="160884"/>
                    </a:lnTo>
                    <a:lnTo>
                      <a:pt x="0" y="160884"/>
                    </a:lnTo>
                    <a:close/>
                  </a:path>
                </a:pathLst>
              </a:custGeom>
              <a:solidFill>
                <a:srgbClr val="605C1A"/>
              </a:solidFill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47625"/>
                <a:ext cx="127840" cy="208509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624"/>
                  </a:lnSpc>
                </a:pPr>
                <a:endParaRPr sz="1350"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4166674" y="2431063"/>
              <a:ext cx="647190" cy="814473"/>
              <a:chOff x="0" y="0"/>
              <a:chExt cx="127840" cy="16088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27840" cy="160884"/>
              </a:xfrm>
              <a:custGeom>
                <a:avLst/>
                <a:gdLst/>
                <a:ahLst/>
                <a:cxnLst/>
                <a:rect l="l" t="t" r="r" b="b"/>
                <a:pathLst>
                  <a:path w="127840" h="160884">
                    <a:moveTo>
                      <a:pt x="0" y="0"/>
                    </a:moveTo>
                    <a:lnTo>
                      <a:pt x="127840" y="0"/>
                    </a:lnTo>
                    <a:lnTo>
                      <a:pt x="127840" y="160884"/>
                    </a:lnTo>
                    <a:lnTo>
                      <a:pt x="0" y="160884"/>
                    </a:lnTo>
                    <a:close/>
                  </a:path>
                </a:pathLst>
              </a:custGeom>
              <a:solidFill>
                <a:srgbClr val="605C1A"/>
              </a:solidFill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47625"/>
                <a:ext cx="127840" cy="208509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624"/>
                  </a:lnSpc>
                </a:pPr>
                <a:endParaRPr sz="1350"/>
              </a:p>
            </p:txBody>
          </p:sp>
        </p:grpSp>
      </p:grpSp>
      <p:grpSp>
        <p:nvGrpSpPr>
          <p:cNvPr id="20" name="Group 20"/>
          <p:cNvGrpSpPr/>
          <p:nvPr/>
        </p:nvGrpSpPr>
        <p:grpSpPr>
          <a:xfrm>
            <a:off x="3785721" y="2576578"/>
            <a:ext cx="6144562" cy="1087520"/>
            <a:chOff x="0" y="0"/>
            <a:chExt cx="2157761" cy="3819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157761" cy="381900"/>
            </a:xfrm>
            <a:custGeom>
              <a:avLst/>
              <a:gdLst/>
              <a:ahLst/>
              <a:cxnLst/>
              <a:rect l="l" t="t" r="r" b="b"/>
              <a:pathLst>
                <a:path w="2157761" h="381900">
                  <a:moveTo>
                    <a:pt x="48194" y="0"/>
                  </a:moveTo>
                  <a:lnTo>
                    <a:pt x="2109567" y="0"/>
                  </a:lnTo>
                  <a:cubicBezTo>
                    <a:pt x="2136184" y="0"/>
                    <a:pt x="2157761" y="21577"/>
                    <a:pt x="2157761" y="48194"/>
                  </a:cubicBezTo>
                  <a:lnTo>
                    <a:pt x="2157761" y="333706"/>
                  </a:lnTo>
                  <a:cubicBezTo>
                    <a:pt x="2157761" y="346488"/>
                    <a:pt x="2152683" y="358746"/>
                    <a:pt x="2143645" y="367784"/>
                  </a:cubicBezTo>
                  <a:cubicBezTo>
                    <a:pt x="2134607" y="376822"/>
                    <a:pt x="2122349" y="381900"/>
                    <a:pt x="2109567" y="381900"/>
                  </a:cubicBezTo>
                  <a:lnTo>
                    <a:pt x="48194" y="381900"/>
                  </a:lnTo>
                  <a:cubicBezTo>
                    <a:pt x="21577" y="381900"/>
                    <a:pt x="0" y="360323"/>
                    <a:pt x="0" y="333706"/>
                  </a:cubicBezTo>
                  <a:lnTo>
                    <a:pt x="0" y="48194"/>
                  </a:lnTo>
                  <a:cubicBezTo>
                    <a:pt x="0" y="21577"/>
                    <a:pt x="21577" y="0"/>
                    <a:pt x="48194" y="0"/>
                  </a:cubicBezTo>
                  <a:close/>
                </a:path>
              </a:pathLst>
            </a:custGeom>
            <a:solidFill>
              <a:srgbClr val="504C11"/>
            </a:solidFill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2157761" cy="4295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2624"/>
                </a:lnSpc>
              </a:pPr>
              <a:endParaRPr sz="1350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3765842" y="2704645"/>
            <a:ext cx="6144561" cy="659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49"/>
              </a:lnSpc>
            </a:pPr>
            <a:r>
              <a:rPr lang="en-US" sz="2999" dirty="0">
                <a:solidFill>
                  <a:srgbClr val="FFFFFF"/>
                </a:solidFill>
                <a:latin typeface="Calibri (MS) Bold"/>
              </a:rPr>
              <a:t>What can you find out about...</a:t>
            </a:r>
          </a:p>
        </p:txBody>
      </p:sp>
      <p:sp>
        <p:nvSpPr>
          <p:cNvPr id="25" name="Freeform 25"/>
          <p:cNvSpPr/>
          <p:nvPr/>
        </p:nvSpPr>
        <p:spPr>
          <a:xfrm rot="583145">
            <a:off x="10940035" y="2219576"/>
            <a:ext cx="2059159" cy="1621588"/>
          </a:xfrm>
          <a:custGeom>
            <a:avLst/>
            <a:gdLst/>
            <a:ahLst/>
            <a:cxnLst/>
            <a:rect l="l" t="t" r="r" b="b"/>
            <a:pathLst>
              <a:path w="2745545" h="2162117">
                <a:moveTo>
                  <a:pt x="0" y="0"/>
                </a:moveTo>
                <a:lnTo>
                  <a:pt x="2745545" y="0"/>
                </a:lnTo>
                <a:lnTo>
                  <a:pt x="2745545" y="2162117"/>
                </a:lnTo>
                <a:lnTo>
                  <a:pt x="0" y="21621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26" name="Freeform 26"/>
          <p:cNvSpPr/>
          <p:nvPr/>
        </p:nvSpPr>
        <p:spPr>
          <a:xfrm>
            <a:off x="8864539" y="6727812"/>
            <a:ext cx="1823678" cy="1657267"/>
          </a:xfrm>
          <a:custGeom>
            <a:avLst/>
            <a:gdLst/>
            <a:ahLst/>
            <a:cxnLst/>
            <a:rect l="l" t="t" r="r" b="b"/>
            <a:pathLst>
              <a:path w="2431570" h="2209689">
                <a:moveTo>
                  <a:pt x="0" y="0"/>
                </a:moveTo>
                <a:lnTo>
                  <a:pt x="2431570" y="0"/>
                </a:lnTo>
                <a:lnTo>
                  <a:pt x="2431570" y="2209689"/>
                </a:lnTo>
                <a:lnTo>
                  <a:pt x="0" y="22096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  <p:grpSp>
        <p:nvGrpSpPr>
          <p:cNvPr id="27" name="Group 27"/>
          <p:cNvGrpSpPr/>
          <p:nvPr/>
        </p:nvGrpSpPr>
        <p:grpSpPr>
          <a:xfrm>
            <a:off x="4629152" y="4222542"/>
            <a:ext cx="5021923" cy="1087520"/>
            <a:chOff x="0" y="0"/>
            <a:chExt cx="1763528" cy="3819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763528" cy="381900"/>
            </a:xfrm>
            <a:custGeom>
              <a:avLst/>
              <a:gdLst/>
              <a:ahLst/>
              <a:cxnLst/>
              <a:rect l="l" t="t" r="r" b="b"/>
              <a:pathLst>
                <a:path w="1763528" h="381900">
                  <a:moveTo>
                    <a:pt x="58967" y="0"/>
                  </a:moveTo>
                  <a:lnTo>
                    <a:pt x="1704561" y="0"/>
                  </a:lnTo>
                  <a:cubicBezTo>
                    <a:pt x="1737128" y="0"/>
                    <a:pt x="1763528" y="26400"/>
                    <a:pt x="1763528" y="58967"/>
                  </a:cubicBezTo>
                  <a:lnTo>
                    <a:pt x="1763528" y="322933"/>
                  </a:lnTo>
                  <a:cubicBezTo>
                    <a:pt x="1763528" y="338572"/>
                    <a:pt x="1757316" y="353570"/>
                    <a:pt x="1746257" y="364629"/>
                  </a:cubicBezTo>
                  <a:cubicBezTo>
                    <a:pt x="1735199" y="375687"/>
                    <a:pt x="1720200" y="381900"/>
                    <a:pt x="1704561" y="381900"/>
                  </a:cubicBezTo>
                  <a:lnTo>
                    <a:pt x="58967" y="381900"/>
                  </a:lnTo>
                  <a:cubicBezTo>
                    <a:pt x="26400" y="381900"/>
                    <a:pt x="0" y="355500"/>
                    <a:pt x="0" y="322933"/>
                  </a:cubicBezTo>
                  <a:lnTo>
                    <a:pt x="0" y="58967"/>
                  </a:lnTo>
                  <a:cubicBezTo>
                    <a:pt x="0" y="26400"/>
                    <a:pt x="26400" y="0"/>
                    <a:pt x="58967" y="0"/>
                  </a:cubicBezTo>
                  <a:close/>
                </a:path>
              </a:pathLst>
            </a:custGeom>
            <a:solidFill>
              <a:srgbClr val="504C11"/>
            </a:solidFill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47625"/>
              <a:ext cx="1763528" cy="4295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2624"/>
                </a:lnSpc>
              </a:pPr>
              <a:endParaRPr sz="1350"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4514852" y="4378354"/>
            <a:ext cx="5016953" cy="659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49"/>
              </a:lnSpc>
            </a:pPr>
            <a:r>
              <a:rPr lang="en-US" sz="2999" dirty="0">
                <a:solidFill>
                  <a:srgbClr val="FFFFFF"/>
                </a:solidFill>
                <a:latin typeface="Calibri (MS) Bold"/>
              </a:rPr>
              <a:t>Reduce, reuse and recycle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8177255" y="5529265"/>
            <a:ext cx="3261735" cy="1087520"/>
            <a:chOff x="0" y="0"/>
            <a:chExt cx="1145410" cy="3819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145411" cy="381900"/>
            </a:xfrm>
            <a:custGeom>
              <a:avLst/>
              <a:gdLst/>
              <a:ahLst/>
              <a:cxnLst/>
              <a:rect l="l" t="t" r="r" b="b"/>
              <a:pathLst>
                <a:path w="1145411" h="381900">
                  <a:moveTo>
                    <a:pt x="90789" y="0"/>
                  </a:moveTo>
                  <a:lnTo>
                    <a:pt x="1054622" y="0"/>
                  </a:lnTo>
                  <a:cubicBezTo>
                    <a:pt x="1078701" y="0"/>
                    <a:pt x="1101793" y="9565"/>
                    <a:pt x="1118819" y="26591"/>
                  </a:cubicBezTo>
                  <a:cubicBezTo>
                    <a:pt x="1135845" y="43618"/>
                    <a:pt x="1145411" y="66710"/>
                    <a:pt x="1145411" y="90789"/>
                  </a:cubicBezTo>
                  <a:lnTo>
                    <a:pt x="1145411" y="291111"/>
                  </a:lnTo>
                  <a:cubicBezTo>
                    <a:pt x="1145411" y="341253"/>
                    <a:pt x="1104763" y="381900"/>
                    <a:pt x="1054622" y="381900"/>
                  </a:cubicBezTo>
                  <a:lnTo>
                    <a:pt x="90789" y="381900"/>
                  </a:lnTo>
                  <a:cubicBezTo>
                    <a:pt x="40647" y="381900"/>
                    <a:pt x="0" y="341253"/>
                    <a:pt x="0" y="291111"/>
                  </a:cubicBezTo>
                  <a:lnTo>
                    <a:pt x="0" y="90789"/>
                  </a:lnTo>
                  <a:cubicBezTo>
                    <a:pt x="0" y="40647"/>
                    <a:pt x="40647" y="0"/>
                    <a:pt x="90789" y="0"/>
                  </a:cubicBezTo>
                  <a:close/>
                </a:path>
              </a:pathLst>
            </a:custGeom>
            <a:solidFill>
              <a:srgbClr val="504C11"/>
            </a:solidFill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47625"/>
              <a:ext cx="1145410" cy="4295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2624"/>
                </a:lnSpc>
              </a:pPr>
              <a:endParaRPr sz="1350"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8177252" y="5662909"/>
            <a:ext cx="3261735" cy="659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49"/>
              </a:lnSpc>
            </a:pPr>
            <a:r>
              <a:rPr lang="en-US" sz="2999" dirty="0">
                <a:solidFill>
                  <a:srgbClr val="FFFFFF"/>
                </a:solidFill>
                <a:latin typeface="Calibri (MS) Bold"/>
              </a:rPr>
              <a:t>Climate change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3394387" y="6727812"/>
            <a:ext cx="3927003" cy="1087520"/>
            <a:chOff x="0" y="0"/>
            <a:chExt cx="1379030" cy="3819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379030" cy="381900"/>
            </a:xfrm>
            <a:custGeom>
              <a:avLst/>
              <a:gdLst/>
              <a:ahLst/>
              <a:cxnLst/>
              <a:rect l="l" t="t" r="r" b="b"/>
              <a:pathLst>
                <a:path w="1379030" h="381900">
                  <a:moveTo>
                    <a:pt x="75408" y="0"/>
                  </a:moveTo>
                  <a:lnTo>
                    <a:pt x="1303622" y="0"/>
                  </a:lnTo>
                  <a:cubicBezTo>
                    <a:pt x="1323621" y="0"/>
                    <a:pt x="1342802" y="7945"/>
                    <a:pt x="1356943" y="22087"/>
                  </a:cubicBezTo>
                  <a:cubicBezTo>
                    <a:pt x="1371085" y="36228"/>
                    <a:pt x="1379030" y="55409"/>
                    <a:pt x="1379030" y="75408"/>
                  </a:cubicBezTo>
                  <a:lnTo>
                    <a:pt x="1379030" y="306492"/>
                  </a:lnTo>
                  <a:cubicBezTo>
                    <a:pt x="1379030" y="326491"/>
                    <a:pt x="1371085" y="345672"/>
                    <a:pt x="1356943" y="359813"/>
                  </a:cubicBezTo>
                  <a:cubicBezTo>
                    <a:pt x="1342802" y="373955"/>
                    <a:pt x="1323621" y="381900"/>
                    <a:pt x="1303622" y="381900"/>
                  </a:cubicBezTo>
                  <a:lnTo>
                    <a:pt x="75408" y="381900"/>
                  </a:lnTo>
                  <a:cubicBezTo>
                    <a:pt x="55409" y="381900"/>
                    <a:pt x="36228" y="373955"/>
                    <a:pt x="22087" y="359813"/>
                  </a:cubicBezTo>
                  <a:cubicBezTo>
                    <a:pt x="7945" y="345672"/>
                    <a:pt x="0" y="326491"/>
                    <a:pt x="0" y="306492"/>
                  </a:cubicBezTo>
                  <a:lnTo>
                    <a:pt x="0" y="75408"/>
                  </a:lnTo>
                  <a:cubicBezTo>
                    <a:pt x="0" y="55409"/>
                    <a:pt x="7945" y="36228"/>
                    <a:pt x="22087" y="22087"/>
                  </a:cubicBezTo>
                  <a:cubicBezTo>
                    <a:pt x="36228" y="7945"/>
                    <a:pt x="55409" y="0"/>
                    <a:pt x="75408" y="0"/>
                  </a:cubicBezTo>
                  <a:close/>
                </a:path>
              </a:pathLst>
            </a:custGeom>
            <a:solidFill>
              <a:srgbClr val="504C11"/>
            </a:solidFill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47625"/>
              <a:ext cx="1379030" cy="4295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2624"/>
                </a:lnSpc>
              </a:pPr>
              <a:endParaRPr sz="1350"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3394389" y="6871051"/>
            <a:ext cx="3927002" cy="659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49"/>
              </a:lnSpc>
            </a:pPr>
            <a:r>
              <a:rPr lang="en-US" sz="2999" dirty="0">
                <a:solidFill>
                  <a:srgbClr val="FFFFFF"/>
                </a:solidFill>
                <a:latin typeface="Calibri (MS) Bold"/>
              </a:rPr>
              <a:t>The Salvation Army</a:t>
            </a:r>
          </a:p>
        </p:txBody>
      </p:sp>
      <p:sp>
        <p:nvSpPr>
          <p:cNvPr id="39" name="Freeform 29">
            <a:extLst>
              <a:ext uri="{FF2B5EF4-FFF2-40B4-BE49-F238E27FC236}">
                <a16:creationId xmlns:a16="http://schemas.microsoft.com/office/drawing/2014/main" id="{9FD64246-6674-013B-3E86-B71039F9A4F9}"/>
              </a:ext>
            </a:extLst>
          </p:cNvPr>
          <p:cNvSpPr/>
          <p:nvPr/>
        </p:nvSpPr>
        <p:spPr>
          <a:xfrm>
            <a:off x="12457479" y="8824942"/>
            <a:ext cx="1196864" cy="1346314"/>
          </a:xfrm>
          <a:custGeom>
            <a:avLst/>
            <a:gdLst/>
            <a:ahLst/>
            <a:cxnLst/>
            <a:rect l="l" t="t" r="r" b="b"/>
            <a:pathLst>
              <a:path w="1595819" h="1795085">
                <a:moveTo>
                  <a:pt x="0" y="0"/>
                </a:moveTo>
                <a:lnTo>
                  <a:pt x="1595820" y="0"/>
                </a:lnTo>
                <a:lnTo>
                  <a:pt x="1595820" y="1795086"/>
                </a:lnTo>
                <a:lnTo>
                  <a:pt x="0" y="17950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71525" y="1364456"/>
            <a:ext cx="7920990" cy="986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24"/>
              </a:lnSpc>
            </a:pPr>
            <a:r>
              <a:rPr lang="en-US" sz="7499">
                <a:solidFill>
                  <a:srgbClr val="504C11"/>
                </a:solidFill>
                <a:latin typeface="Some Time Later"/>
              </a:rPr>
              <a:t>Pledge card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553002" y="4537973"/>
            <a:ext cx="3101945" cy="7049876"/>
            <a:chOff x="0" y="0"/>
            <a:chExt cx="5514570" cy="12533113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5514570" cy="12533113"/>
            </a:xfrm>
            <a:custGeom>
              <a:avLst/>
              <a:gdLst/>
              <a:ahLst/>
              <a:cxnLst/>
              <a:rect l="l" t="t" r="r" b="b"/>
              <a:pathLst>
                <a:path w="5514570" h="12533113">
                  <a:moveTo>
                    <a:pt x="5514570" y="0"/>
                  </a:moveTo>
                  <a:lnTo>
                    <a:pt x="0" y="0"/>
                  </a:lnTo>
                  <a:lnTo>
                    <a:pt x="0" y="12533113"/>
                  </a:lnTo>
                  <a:lnTo>
                    <a:pt x="5514570" y="12533113"/>
                  </a:lnTo>
                  <a:lnTo>
                    <a:pt x="551457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4109227" y="2494058"/>
              <a:ext cx="1036469" cy="814473"/>
              <a:chOff x="0" y="0"/>
              <a:chExt cx="204735" cy="16088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04735" cy="160884"/>
              </a:xfrm>
              <a:custGeom>
                <a:avLst/>
                <a:gdLst/>
                <a:ahLst/>
                <a:cxnLst/>
                <a:rect l="l" t="t" r="r" b="b"/>
                <a:pathLst>
                  <a:path w="204735" h="160884">
                    <a:moveTo>
                      <a:pt x="0" y="0"/>
                    </a:moveTo>
                    <a:lnTo>
                      <a:pt x="204735" y="0"/>
                    </a:lnTo>
                    <a:lnTo>
                      <a:pt x="204735" y="160884"/>
                    </a:lnTo>
                    <a:lnTo>
                      <a:pt x="0" y="160884"/>
                    </a:lnTo>
                    <a:close/>
                  </a:path>
                </a:pathLst>
              </a:custGeom>
              <a:solidFill>
                <a:srgbClr val="605C1A"/>
              </a:solidFill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47625"/>
                <a:ext cx="204735" cy="208509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624"/>
                  </a:lnSpc>
                </a:pPr>
                <a:endParaRPr sz="1350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3972035" y="2652859"/>
              <a:ext cx="1036469" cy="518480"/>
              <a:chOff x="0" y="0"/>
              <a:chExt cx="204735" cy="102416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04735" cy="102416"/>
              </a:xfrm>
              <a:custGeom>
                <a:avLst/>
                <a:gdLst/>
                <a:ahLst/>
                <a:cxnLst/>
                <a:rect l="l" t="t" r="r" b="b"/>
                <a:pathLst>
                  <a:path w="204735" h="102416">
                    <a:moveTo>
                      <a:pt x="0" y="0"/>
                    </a:moveTo>
                    <a:lnTo>
                      <a:pt x="204735" y="0"/>
                    </a:lnTo>
                    <a:lnTo>
                      <a:pt x="204735" y="102416"/>
                    </a:lnTo>
                    <a:lnTo>
                      <a:pt x="0" y="102416"/>
                    </a:lnTo>
                    <a:close/>
                  </a:path>
                </a:pathLst>
              </a:custGeom>
              <a:solidFill>
                <a:srgbClr val="605C1A"/>
              </a:solidFill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204735" cy="150041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624"/>
                  </a:lnSpc>
                </a:pPr>
                <a:endParaRPr sz="1350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4756417" y="2652859"/>
              <a:ext cx="389278" cy="814473"/>
              <a:chOff x="0" y="0"/>
              <a:chExt cx="76895" cy="16088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76895" cy="160884"/>
              </a:xfrm>
              <a:custGeom>
                <a:avLst/>
                <a:gdLst/>
                <a:ahLst/>
                <a:cxnLst/>
                <a:rect l="l" t="t" r="r" b="b"/>
                <a:pathLst>
                  <a:path w="76895" h="160884">
                    <a:moveTo>
                      <a:pt x="0" y="0"/>
                    </a:moveTo>
                    <a:lnTo>
                      <a:pt x="76895" y="0"/>
                    </a:lnTo>
                    <a:lnTo>
                      <a:pt x="76895" y="160884"/>
                    </a:lnTo>
                    <a:lnTo>
                      <a:pt x="0" y="160884"/>
                    </a:lnTo>
                    <a:close/>
                  </a:path>
                </a:pathLst>
              </a:custGeom>
              <a:solidFill>
                <a:srgbClr val="605C1A"/>
              </a:solidFill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47625"/>
                <a:ext cx="76895" cy="208509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624"/>
                  </a:lnSpc>
                </a:pPr>
                <a:endParaRPr sz="1350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4490269" y="2356865"/>
              <a:ext cx="647190" cy="814473"/>
              <a:chOff x="0" y="0"/>
              <a:chExt cx="127840" cy="16088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27840" cy="160884"/>
              </a:xfrm>
              <a:custGeom>
                <a:avLst/>
                <a:gdLst/>
                <a:ahLst/>
                <a:cxnLst/>
                <a:rect l="l" t="t" r="r" b="b"/>
                <a:pathLst>
                  <a:path w="127840" h="160884">
                    <a:moveTo>
                      <a:pt x="0" y="0"/>
                    </a:moveTo>
                    <a:lnTo>
                      <a:pt x="127840" y="0"/>
                    </a:lnTo>
                    <a:lnTo>
                      <a:pt x="127840" y="160884"/>
                    </a:lnTo>
                    <a:lnTo>
                      <a:pt x="0" y="160884"/>
                    </a:lnTo>
                    <a:close/>
                  </a:path>
                </a:pathLst>
              </a:custGeom>
              <a:solidFill>
                <a:srgbClr val="605C1A"/>
              </a:solidFill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47625"/>
                <a:ext cx="127840" cy="208509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624"/>
                  </a:lnSpc>
                </a:pPr>
                <a:endParaRPr sz="1350"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4166674" y="2431063"/>
              <a:ext cx="647190" cy="814473"/>
              <a:chOff x="0" y="0"/>
              <a:chExt cx="127840" cy="16088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27840" cy="160884"/>
              </a:xfrm>
              <a:custGeom>
                <a:avLst/>
                <a:gdLst/>
                <a:ahLst/>
                <a:cxnLst/>
                <a:rect l="l" t="t" r="r" b="b"/>
                <a:pathLst>
                  <a:path w="127840" h="160884">
                    <a:moveTo>
                      <a:pt x="0" y="0"/>
                    </a:moveTo>
                    <a:lnTo>
                      <a:pt x="127840" y="0"/>
                    </a:lnTo>
                    <a:lnTo>
                      <a:pt x="127840" y="160884"/>
                    </a:lnTo>
                    <a:lnTo>
                      <a:pt x="0" y="160884"/>
                    </a:lnTo>
                    <a:close/>
                  </a:path>
                </a:pathLst>
              </a:custGeom>
              <a:solidFill>
                <a:srgbClr val="605C1A"/>
              </a:solidFill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47625"/>
                <a:ext cx="127840" cy="208509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624"/>
                  </a:lnSpc>
                </a:pPr>
                <a:endParaRPr sz="1350"/>
              </a:p>
            </p:txBody>
          </p:sp>
        </p:grpSp>
      </p:grpSp>
      <p:grpSp>
        <p:nvGrpSpPr>
          <p:cNvPr id="20" name="Group 20"/>
          <p:cNvGrpSpPr/>
          <p:nvPr/>
        </p:nvGrpSpPr>
        <p:grpSpPr>
          <a:xfrm>
            <a:off x="2686394" y="2158370"/>
            <a:ext cx="8916509" cy="1020637"/>
            <a:chOff x="0" y="0"/>
            <a:chExt cx="3131175" cy="35841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131175" cy="358413"/>
            </a:xfrm>
            <a:custGeom>
              <a:avLst/>
              <a:gdLst/>
              <a:ahLst/>
              <a:cxnLst/>
              <a:rect l="l" t="t" r="r" b="b"/>
              <a:pathLst>
                <a:path w="3131175" h="358413">
                  <a:moveTo>
                    <a:pt x="33211" y="0"/>
                  </a:moveTo>
                  <a:lnTo>
                    <a:pt x="3097964" y="0"/>
                  </a:lnTo>
                  <a:cubicBezTo>
                    <a:pt x="3106772" y="0"/>
                    <a:pt x="3115219" y="3499"/>
                    <a:pt x="3121447" y="9727"/>
                  </a:cubicBezTo>
                  <a:cubicBezTo>
                    <a:pt x="3127676" y="15956"/>
                    <a:pt x="3131175" y="24403"/>
                    <a:pt x="3131175" y="33211"/>
                  </a:cubicBezTo>
                  <a:lnTo>
                    <a:pt x="3131175" y="325202"/>
                  </a:lnTo>
                  <a:cubicBezTo>
                    <a:pt x="3131175" y="343544"/>
                    <a:pt x="3116306" y="358413"/>
                    <a:pt x="3097964" y="358413"/>
                  </a:cubicBezTo>
                  <a:lnTo>
                    <a:pt x="33211" y="358413"/>
                  </a:lnTo>
                  <a:cubicBezTo>
                    <a:pt x="24403" y="358413"/>
                    <a:pt x="15956" y="354914"/>
                    <a:pt x="9727" y="348685"/>
                  </a:cubicBezTo>
                  <a:cubicBezTo>
                    <a:pt x="3499" y="342457"/>
                    <a:pt x="0" y="334010"/>
                    <a:pt x="0" y="325202"/>
                  </a:cubicBezTo>
                  <a:lnTo>
                    <a:pt x="0" y="33211"/>
                  </a:lnTo>
                  <a:cubicBezTo>
                    <a:pt x="0" y="24403"/>
                    <a:pt x="3499" y="15956"/>
                    <a:pt x="9727" y="9727"/>
                  </a:cubicBezTo>
                  <a:cubicBezTo>
                    <a:pt x="15956" y="3499"/>
                    <a:pt x="24403" y="0"/>
                    <a:pt x="33211" y="0"/>
                  </a:cubicBezTo>
                  <a:close/>
                </a:path>
              </a:pathLst>
            </a:custGeom>
            <a:solidFill>
              <a:srgbClr val="504C11"/>
            </a:solidFill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3131175" cy="406038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2624"/>
                </a:lnSpc>
              </a:pPr>
              <a:endParaRPr sz="1350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2849612" y="2157049"/>
            <a:ext cx="8933466" cy="659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49"/>
              </a:lnSpc>
            </a:pPr>
            <a:r>
              <a:rPr lang="en-US" sz="2999">
                <a:solidFill>
                  <a:srgbClr val="FFFFFF"/>
                </a:solidFill>
                <a:latin typeface="Calibri (MS) Bold"/>
              </a:rPr>
              <a:t>What will you do to make a difference for the planet?</a:t>
            </a:r>
          </a:p>
        </p:txBody>
      </p:sp>
      <p:sp>
        <p:nvSpPr>
          <p:cNvPr id="25" name="Freeform 25"/>
          <p:cNvSpPr/>
          <p:nvPr/>
        </p:nvSpPr>
        <p:spPr>
          <a:xfrm>
            <a:off x="3067757" y="3289883"/>
            <a:ext cx="8153783" cy="5247150"/>
          </a:xfrm>
          <a:custGeom>
            <a:avLst/>
            <a:gdLst/>
            <a:ahLst/>
            <a:cxnLst/>
            <a:rect l="l" t="t" r="r" b="b"/>
            <a:pathLst>
              <a:path w="10871711" h="6996200">
                <a:moveTo>
                  <a:pt x="0" y="0"/>
                </a:moveTo>
                <a:lnTo>
                  <a:pt x="10871711" y="0"/>
                </a:lnTo>
                <a:lnTo>
                  <a:pt x="10871711" y="6996199"/>
                </a:lnTo>
                <a:lnTo>
                  <a:pt x="0" y="69961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26" name="Freeform 29">
            <a:extLst>
              <a:ext uri="{FF2B5EF4-FFF2-40B4-BE49-F238E27FC236}">
                <a16:creationId xmlns:a16="http://schemas.microsoft.com/office/drawing/2014/main" id="{121190CB-D936-C919-9C51-EE5F25200997}"/>
              </a:ext>
            </a:extLst>
          </p:cNvPr>
          <p:cNvSpPr/>
          <p:nvPr/>
        </p:nvSpPr>
        <p:spPr>
          <a:xfrm>
            <a:off x="12457479" y="8824942"/>
            <a:ext cx="1196864" cy="1346314"/>
          </a:xfrm>
          <a:custGeom>
            <a:avLst/>
            <a:gdLst/>
            <a:ahLst/>
            <a:cxnLst/>
            <a:rect l="l" t="t" r="r" b="b"/>
            <a:pathLst>
              <a:path w="1595819" h="1795085">
                <a:moveTo>
                  <a:pt x="0" y="0"/>
                </a:moveTo>
                <a:lnTo>
                  <a:pt x="1595820" y="0"/>
                </a:lnTo>
                <a:lnTo>
                  <a:pt x="1595820" y="1795086"/>
                </a:lnTo>
                <a:lnTo>
                  <a:pt x="0" y="17950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87990" y="1364456"/>
            <a:ext cx="7920990" cy="986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24"/>
              </a:lnSpc>
            </a:pPr>
            <a:r>
              <a:rPr lang="en-US" sz="7499" dirty="0">
                <a:solidFill>
                  <a:srgbClr val="504C11"/>
                </a:solidFill>
                <a:latin typeface="Some Time Later"/>
              </a:rPr>
              <a:t>Tell me one thing...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582652" y="4269467"/>
            <a:ext cx="4090895" cy="7232223"/>
            <a:chOff x="0" y="571500"/>
            <a:chExt cx="7272701" cy="12857287"/>
          </a:xfrm>
        </p:grpSpPr>
        <p:sp>
          <p:nvSpPr>
            <p:cNvPr id="5" name="Freeform 5"/>
            <p:cNvSpPr/>
            <p:nvPr/>
          </p:nvSpPr>
          <p:spPr>
            <a:xfrm flipH="1">
              <a:off x="0" y="2125337"/>
              <a:ext cx="6315802" cy="11303450"/>
            </a:xfrm>
            <a:custGeom>
              <a:avLst/>
              <a:gdLst/>
              <a:ahLst/>
              <a:cxnLst/>
              <a:rect l="l" t="t" r="r" b="b"/>
              <a:pathLst>
                <a:path w="6315802" h="11303449">
                  <a:moveTo>
                    <a:pt x="6315802" y="0"/>
                  </a:moveTo>
                  <a:lnTo>
                    <a:pt x="0" y="0"/>
                  </a:lnTo>
                  <a:lnTo>
                    <a:pt x="0" y="11303449"/>
                  </a:lnTo>
                  <a:lnTo>
                    <a:pt x="6315802" y="11303449"/>
                  </a:lnTo>
                  <a:lnTo>
                    <a:pt x="6315802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11" r="-1236" b="-1124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350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3157901" y="1884235"/>
              <a:ext cx="4114800" cy="3306465"/>
              <a:chOff x="0" y="-47625"/>
              <a:chExt cx="812800" cy="65312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605504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05504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605504"/>
                    </a:lnTo>
                    <a:lnTo>
                      <a:pt x="0" y="605504"/>
                    </a:lnTo>
                    <a:close/>
                  </a:path>
                </a:pathLst>
              </a:custGeom>
              <a:solidFill>
                <a:srgbClr val="E4E4D0"/>
              </a:solidFill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812800" cy="653129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624"/>
                  </a:lnSpc>
                </a:pPr>
                <a:endParaRPr sz="1350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1911610">
              <a:off x="1876677" y="2249488"/>
              <a:ext cx="4114800" cy="3600450"/>
              <a:chOff x="0" y="0"/>
              <a:chExt cx="812800" cy="7112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711200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11200"/>
                    </a:lnTo>
                    <a:close/>
                  </a:path>
                </a:pathLst>
              </a:custGeom>
              <a:solidFill>
                <a:srgbClr val="E4E4D0"/>
              </a:solidFill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127000" y="3175"/>
                <a:ext cx="558800" cy="377825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624"/>
                  </a:lnSpc>
                </a:pPr>
                <a:endParaRPr sz="1350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4802836">
              <a:off x="4987778" y="4650981"/>
              <a:ext cx="757256" cy="1321409"/>
              <a:chOff x="0" y="1"/>
              <a:chExt cx="407566" cy="7112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1"/>
                <a:ext cx="407566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407566" h="711200">
                    <a:moveTo>
                      <a:pt x="203783" y="711200"/>
                    </a:moveTo>
                    <a:lnTo>
                      <a:pt x="407566" y="0"/>
                    </a:lnTo>
                    <a:lnTo>
                      <a:pt x="0" y="0"/>
                    </a:lnTo>
                    <a:lnTo>
                      <a:pt x="203783" y="711200"/>
                    </a:lnTo>
                    <a:close/>
                  </a:path>
                </a:pathLst>
              </a:custGeom>
              <a:solidFill>
                <a:srgbClr val="E4E4D0"/>
              </a:solidFill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63682" y="3175"/>
                <a:ext cx="280201" cy="377825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624"/>
                  </a:lnSpc>
                </a:pPr>
                <a:endParaRPr sz="1350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4802836">
              <a:off x="5483912" y="4843529"/>
              <a:ext cx="757256" cy="1321409"/>
              <a:chOff x="0" y="0"/>
              <a:chExt cx="407566" cy="7112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07566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407566" h="711200">
                    <a:moveTo>
                      <a:pt x="203783" y="711200"/>
                    </a:moveTo>
                    <a:lnTo>
                      <a:pt x="407566" y="0"/>
                    </a:lnTo>
                    <a:lnTo>
                      <a:pt x="0" y="0"/>
                    </a:lnTo>
                    <a:lnTo>
                      <a:pt x="203783" y="711200"/>
                    </a:lnTo>
                    <a:close/>
                  </a:path>
                </a:pathLst>
              </a:custGeom>
              <a:solidFill>
                <a:srgbClr val="E4E4D0"/>
              </a:solidFill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63682" y="3175"/>
                <a:ext cx="280201" cy="377825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624"/>
                  </a:lnSpc>
                </a:pPr>
                <a:endParaRPr sz="1350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-5399999">
              <a:off x="5308304" y="5186607"/>
              <a:ext cx="1135403" cy="1321409"/>
              <a:chOff x="0" y="0"/>
              <a:chExt cx="611090" cy="7112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11089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611089" h="711200">
                    <a:moveTo>
                      <a:pt x="305545" y="711200"/>
                    </a:moveTo>
                    <a:lnTo>
                      <a:pt x="611089" y="0"/>
                    </a:lnTo>
                    <a:lnTo>
                      <a:pt x="0" y="0"/>
                    </a:lnTo>
                    <a:lnTo>
                      <a:pt x="305545" y="711200"/>
                    </a:lnTo>
                    <a:close/>
                  </a:path>
                </a:pathLst>
              </a:custGeom>
              <a:solidFill>
                <a:srgbClr val="E4E4D0"/>
              </a:solidFill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95483" y="3175"/>
                <a:ext cx="420124" cy="377825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624"/>
                  </a:lnSpc>
                </a:pPr>
                <a:endParaRPr sz="1350"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 rot="-5183943">
              <a:off x="4153493" y="4456789"/>
              <a:ext cx="757256" cy="1321409"/>
              <a:chOff x="0" y="0"/>
              <a:chExt cx="407566" cy="7112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407566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407566" h="711200">
                    <a:moveTo>
                      <a:pt x="203783" y="711200"/>
                    </a:moveTo>
                    <a:lnTo>
                      <a:pt x="407566" y="0"/>
                    </a:lnTo>
                    <a:lnTo>
                      <a:pt x="0" y="0"/>
                    </a:lnTo>
                    <a:lnTo>
                      <a:pt x="203783" y="711200"/>
                    </a:lnTo>
                    <a:close/>
                  </a:path>
                </a:pathLst>
              </a:custGeom>
              <a:solidFill>
                <a:srgbClr val="E4E4D0"/>
              </a:solidFill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63682" y="3175"/>
                <a:ext cx="280201" cy="377825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624"/>
                  </a:lnSpc>
                </a:pPr>
                <a:endParaRPr sz="1350"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 rot="-5183943">
              <a:off x="3555449" y="4573877"/>
              <a:ext cx="757256" cy="1321409"/>
              <a:chOff x="0" y="0"/>
              <a:chExt cx="407566" cy="7112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407566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407566" h="711200">
                    <a:moveTo>
                      <a:pt x="203783" y="711200"/>
                    </a:moveTo>
                    <a:lnTo>
                      <a:pt x="407566" y="0"/>
                    </a:lnTo>
                    <a:lnTo>
                      <a:pt x="0" y="0"/>
                    </a:lnTo>
                    <a:lnTo>
                      <a:pt x="203783" y="711200"/>
                    </a:lnTo>
                    <a:close/>
                  </a:path>
                </a:pathLst>
              </a:custGeom>
              <a:solidFill>
                <a:srgbClr val="E4E4D0"/>
              </a:solidFill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63682" y="3175"/>
                <a:ext cx="280201" cy="377825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624"/>
                  </a:lnSpc>
                </a:pPr>
                <a:endParaRPr sz="1350"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 rot="-6332147">
              <a:off x="5394185" y="4419297"/>
              <a:ext cx="757256" cy="1321409"/>
              <a:chOff x="0" y="0"/>
              <a:chExt cx="407566" cy="7112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407566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407566" h="711200">
                    <a:moveTo>
                      <a:pt x="203783" y="711200"/>
                    </a:moveTo>
                    <a:lnTo>
                      <a:pt x="407566" y="0"/>
                    </a:lnTo>
                    <a:lnTo>
                      <a:pt x="0" y="0"/>
                    </a:lnTo>
                    <a:lnTo>
                      <a:pt x="203783" y="711200"/>
                    </a:lnTo>
                    <a:close/>
                  </a:path>
                </a:pathLst>
              </a:custGeom>
              <a:solidFill>
                <a:srgbClr val="E4E4D0"/>
              </a:solidFill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63682" y="3175"/>
                <a:ext cx="280201" cy="377825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624"/>
                  </a:lnSpc>
                </a:pPr>
                <a:endParaRPr sz="1350"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2517802" y="571500"/>
              <a:ext cx="2956887" cy="87843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125"/>
                </a:lnSpc>
              </a:pPr>
              <a:r>
                <a:rPr lang="en-US" sz="37500" dirty="0">
                  <a:solidFill>
                    <a:srgbClr val="504C11"/>
                  </a:solidFill>
                  <a:latin typeface="Some Time Later"/>
                </a:rPr>
                <a:t>1</a:t>
              </a:r>
            </a:p>
          </p:txBody>
        </p:sp>
        <p:grpSp>
          <p:nvGrpSpPr>
            <p:cNvPr id="31" name="Group 31"/>
            <p:cNvGrpSpPr/>
            <p:nvPr/>
          </p:nvGrpSpPr>
          <p:grpSpPr>
            <a:xfrm rot="5400000">
              <a:off x="5174606" y="5172084"/>
              <a:ext cx="711747" cy="836741"/>
              <a:chOff x="0" y="0"/>
              <a:chExt cx="383072" cy="450345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383072" cy="450345"/>
              </a:xfrm>
              <a:custGeom>
                <a:avLst/>
                <a:gdLst/>
                <a:ahLst/>
                <a:cxnLst/>
                <a:rect l="l" t="t" r="r" b="b"/>
                <a:pathLst>
                  <a:path w="383072" h="450345">
                    <a:moveTo>
                      <a:pt x="191536" y="450345"/>
                    </a:moveTo>
                    <a:lnTo>
                      <a:pt x="383072" y="0"/>
                    </a:lnTo>
                    <a:lnTo>
                      <a:pt x="0" y="0"/>
                    </a:lnTo>
                    <a:lnTo>
                      <a:pt x="191536" y="450345"/>
                    </a:lnTo>
                    <a:close/>
                  </a:path>
                </a:pathLst>
              </a:custGeom>
              <a:solidFill>
                <a:srgbClr val="E4E4D0"/>
              </a:solidFill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59855" y="-15457"/>
                <a:ext cx="263362" cy="256714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624"/>
                  </a:lnSpc>
                </a:pPr>
                <a:endParaRPr sz="1350"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 rot="-731419">
              <a:off x="2490792" y="5278341"/>
              <a:ext cx="2114439" cy="649776"/>
              <a:chOff x="0" y="-47625"/>
              <a:chExt cx="417667" cy="128351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1" y="0"/>
                <a:ext cx="417666" cy="80726"/>
              </a:xfrm>
              <a:custGeom>
                <a:avLst/>
                <a:gdLst/>
                <a:ahLst/>
                <a:cxnLst/>
                <a:rect l="l" t="t" r="r" b="b"/>
                <a:pathLst>
                  <a:path w="417666" h="80726">
                    <a:moveTo>
                      <a:pt x="40363" y="0"/>
                    </a:moveTo>
                    <a:lnTo>
                      <a:pt x="377303" y="0"/>
                    </a:lnTo>
                    <a:cubicBezTo>
                      <a:pt x="388008" y="0"/>
                      <a:pt x="398274" y="4253"/>
                      <a:pt x="405844" y="11822"/>
                    </a:cubicBezTo>
                    <a:cubicBezTo>
                      <a:pt x="413413" y="19392"/>
                      <a:pt x="417666" y="29658"/>
                      <a:pt x="417666" y="40363"/>
                    </a:cubicBezTo>
                    <a:lnTo>
                      <a:pt x="417666" y="40363"/>
                    </a:lnTo>
                    <a:cubicBezTo>
                      <a:pt x="417666" y="62655"/>
                      <a:pt x="399595" y="80726"/>
                      <a:pt x="377303" y="80726"/>
                    </a:cubicBezTo>
                    <a:lnTo>
                      <a:pt x="40363" y="80726"/>
                    </a:lnTo>
                    <a:cubicBezTo>
                      <a:pt x="29658" y="80726"/>
                      <a:pt x="19392" y="76473"/>
                      <a:pt x="11822" y="68904"/>
                    </a:cubicBezTo>
                    <a:cubicBezTo>
                      <a:pt x="4253" y="61334"/>
                      <a:pt x="0" y="51068"/>
                      <a:pt x="0" y="40363"/>
                    </a:cubicBezTo>
                    <a:lnTo>
                      <a:pt x="0" y="40363"/>
                    </a:lnTo>
                    <a:cubicBezTo>
                      <a:pt x="0" y="29658"/>
                      <a:pt x="4253" y="19392"/>
                      <a:pt x="11822" y="11822"/>
                    </a:cubicBezTo>
                    <a:cubicBezTo>
                      <a:pt x="19392" y="4253"/>
                      <a:pt x="29658" y="0"/>
                      <a:pt x="40363" y="0"/>
                    </a:cubicBezTo>
                    <a:close/>
                  </a:path>
                </a:pathLst>
              </a:custGeom>
              <a:solidFill>
                <a:srgbClr val="D06224"/>
              </a:solidFill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0" y="-47625"/>
                <a:ext cx="417666" cy="128351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624"/>
                  </a:lnSpc>
                </a:pPr>
                <a:endParaRPr sz="1350"/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 rot="100075">
              <a:off x="2315338" y="5366324"/>
              <a:ext cx="1168510" cy="649776"/>
              <a:chOff x="0" y="-47625"/>
              <a:chExt cx="230817" cy="128351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230817" cy="80726"/>
              </a:xfrm>
              <a:custGeom>
                <a:avLst/>
                <a:gdLst/>
                <a:ahLst/>
                <a:cxnLst/>
                <a:rect l="l" t="t" r="r" b="b"/>
                <a:pathLst>
                  <a:path w="230817" h="80726">
                    <a:moveTo>
                      <a:pt x="40363" y="0"/>
                    </a:moveTo>
                    <a:lnTo>
                      <a:pt x="190454" y="0"/>
                    </a:lnTo>
                    <a:cubicBezTo>
                      <a:pt x="201159" y="0"/>
                      <a:pt x="211425" y="4253"/>
                      <a:pt x="218995" y="11822"/>
                    </a:cubicBezTo>
                    <a:cubicBezTo>
                      <a:pt x="226564" y="19392"/>
                      <a:pt x="230817" y="29658"/>
                      <a:pt x="230817" y="40363"/>
                    </a:cubicBezTo>
                    <a:lnTo>
                      <a:pt x="230817" y="40363"/>
                    </a:lnTo>
                    <a:cubicBezTo>
                      <a:pt x="230817" y="62655"/>
                      <a:pt x="212746" y="80726"/>
                      <a:pt x="190454" y="80726"/>
                    </a:cubicBezTo>
                    <a:lnTo>
                      <a:pt x="40363" y="80726"/>
                    </a:lnTo>
                    <a:cubicBezTo>
                      <a:pt x="29658" y="80726"/>
                      <a:pt x="19392" y="76473"/>
                      <a:pt x="11822" y="68904"/>
                    </a:cubicBezTo>
                    <a:cubicBezTo>
                      <a:pt x="4253" y="61334"/>
                      <a:pt x="0" y="51068"/>
                      <a:pt x="0" y="40363"/>
                    </a:cubicBezTo>
                    <a:lnTo>
                      <a:pt x="0" y="40363"/>
                    </a:lnTo>
                    <a:cubicBezTo>
                      <a:pt x="0" y="29658"/>
                      <a:pt x="4253" y="19392"/>
                      <a:pt x="11822" y="11822"/>
                    </a:cubicBezTo>
                    <a:cubicBezTo>
                      <a:pt x="19392" y="4253"/>
                      <a:pt x="29658" y="0"/>
                      <a:pt x="40363" y="0"/>
                    </a:cubicBezTo>
                    <a:close/>
                  </a:path>
                </a:pathLst>
              </a:custGeom>
              <a:solidFill>
                <a:srgbClr val="D06224"/>
              </a:solidFill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0" y="-47625"/>
                <a:ext cx="230817" cy="128351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624"/>
                  </a:lnSpc>
                </a:pPr>
                <a:endParaRPr sz="1350"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 rot="-1257323">
              <a:off x="2578424" y="5421533"/>
              <a:ext cx="1168511" cy="649776"/>
              <a:chOff x="0" y="-47625"/>
              <a:chExt cx="230817" cy="128351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230817" cy="80726"/>
              </a:xfrm>
              <a:custGeom>
                <a:avLst/>
                <a:gdLst/>
                <a:ahLst/>
                <a:cxnLst/>
                <a:rect l="l" t="t" r="r" b="b"/>
                <a:pathLst>
                  <a:path w="230817" h="80726">
                    <a:moveTo>
                      <a:pt x="40363" y="0"/>
                    </a:moveTo>
                    <a:lnTo>
                      <a:pt x="190454" y="0"/>
                    </a:lnTo>
                    <a:cubicBezTo>
                      <a:pt x="201159" y="0"/>
                      <a:pt x="211425" y="4253"/>
                      <a:pt x="218995" y="11822"/>
                    </a:cubicBezTo>
                    <a:cubicBezTo>
                      <a:pt x="226564" y="19392"/>
                      <a:pt x="230817" y="29658"/>
                      <a:pt x="230817" y="40363"/>
                    </a:cubicBezTo>
                    <a:lnTo>
                      <a:pt x="230817" y="40363"/>
                    </a:lnTo>
                    <a:cubicBezTo>
                      <a:pt x="230817" y="62655"/>
                      <a:pt x="212746" y="80726"/>
                      <a:pt x="190454" y="80726"/>
                    </a:cubicBezTo>
                    <a:lnTo>
                      <a:pt x="40363" y="80726"/>
                    </a:lnTo>
                    <a:cubicBezTo>
                      <a:pt x="29658" y="80726"/>
                      <a:pt x="19392" y="76473"/>
                      <a:pt x="11822" y="68904"/>
                    </a:cubicBezTo>
                    <a:cubicBezTo>
                      <a:pt x="4253" y="61334"/>
                      <a:pt x="0" y="51068"/>
                      <a:pt x="0" y="40363"/>
                    </a:cubicBezTo>
                    <a:lnTo>
                      <a:pt x="0" y="40363"/>
                    </a:lnTo>
                    <a:cubicBezTo>
                      <a:pt x="0" y="29658"/>
                      <a:pt x="4253" y="19392"/>
                      <a:pt x="11822" y="11822"/>
                    </a:cubicBezTo>
                    <a:cubicBezTo>
                      <a:pt x="19392" y="4253"/>
                      <a:pt x="29658" y="0"/>
                      <a:pt x="40363" y="0"/>
                    </a:cubicBezTo>
                    <a:close/>
                  </a:path>
                </a:pathLst>
              </a:custGeom>
              <a:solidFill>
                <a:srgbClr val="D06224"/>
              </a:solidFill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47625"/>
                <a:ext cx="230817" cy="128351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624"/>
                  </a:lnSpc>
                </a:pPr>
                <a:endParaRPr sz="1350"/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 rot="-538516">
              <a:off x="2410015" y="5296167"/>
              <a:ext cx="2114444" cy="649776"/>
              <a:chOff x="0" y="-47625"/>
              <a:chExt cx="417668" cy="128351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2" y="0"/>
                <a:ext cx="417666" cy="80726"/>
              </a:xfrm>
              <a:custGeom>
                <a:avLst/>
                <a:gdLst/>
                <a:ahLst/>
                <a:cxnLst/>
                <a:rect l="l" t="t" r="r" b="b"/>
                <a:pathLst>
                  <a:path w="417666" h="80726">
                    <a:moveTo>
                      <a:pt x="40363" y="0"/>
                    </a:moveTo>
                    <a:lnTo>
                      <a:pt x="377303" y="0"/>
                    </a:lnTo>
                    <a:cubicBezTo>
                      <a:pt x="388008" y="0"/>
                      <a:pt x="398274" y="4253"/>
                      <a:pt x="405844" y="11822"/>
                    </a:cubicBezTo>
                    <a:cubicBezTo>
                      <a:pt x="413413" y="19392"/>
                      <a:pt x="417666" y="29658"/>
                      <a:pt x="417666" y="40363"/>
                    </a:cubicBezTo>
                    <a:lnTo>
                      <a:pt x="417666" y="40363"/>
                    </a:lnTo>
                    <a:cubicBezTo>
                      <a:pt x="417666" y="62655"/>
                      <a:pt x="399595" y="80726"/>
                      <a:pt x="377303" y="80726"/>
                    </a:cubicBezTo>
                    <a:lnTo>
                      <a:pt x="40363" y="80726"/>
                    </a:lnTo>
                    <a:cubicBezTo>
                      <a:pt x="29658" y="80726"/>
                      <a:pt x="19392" y="76473"/>
                      <a:pt x="11822" y="68904"/>
                    </a:cubicBezTo>
                    <a:cubicBezTo>
                      <a:pt x="4253" y="61334"/>
                      <a:pt x="0" y="51068"/>
                      <a:pt x="0" y="40363"/>
                    </a:cubicBezTo>
                    <a:lnTo>
                      <a:pt x="0" y="40363"/>
                    </a:lnTo>
                    <a:cubicBezTo>
                      <a:pt x="0" y="29658"/>
                      <a:pt x="4253" y="19392"/>
                      <a:pt x="11822" y="11822"/>
                    </a:cubicBezTo>
                    <a:cubicBezTo>
                      <a:pt x="19392" y="4253"/>
                      <a:pt x="29658" y="0"/>
                      <a:pt x="40363" y="0"/>
                    </a:cubicBezTo>
                    <a:close/>
                  </a:path>
                </a:pathLst>
              </a:custGeom>
              <a:solidFill>
                <a:srgbClr val="D06224"/>
              </a:solidFill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0" y="-47625"/>
                <a:ext cx="417666" cy="128351"/>
              </a:xfrm>
              <a:prstGeom prst="rect">
                <a:avLst/>
              </a:prstGeom>
            </p:spPr>
            <p:txBody>
              <a:bodyPr lIns="38100" tIns="38100" rIns="38100" bIns="38100" rtlCol="0" anchor="ctr"/>
              <a:lstStyle/>
              <a:p>
                <a:pPr algn="ctr">
                  <a:lnSpc>
                    <a:spcPts val="2624"/>
                  </a:lnSpc>
                </a:pPr>
                <a:endParaRPr sz="1350"/>
              </a:p>
            </p:txBody>
          </p:sp>
        </p:grpSp>
      </p:grpSp>
      <p:grpSp>
        <p:nvGrpSpPr>
          <p:cNvPr id="46" name="Group 46"/>
          <p:cNvGrpSpPr/>
          <p:nvPr/>
        </p:nvGrpSpPr>
        <p:grpSpPr>
          <a:xfrm>
            <a:off x="3608883" y="2400300"/>
            <a:ext cx="6498234" cy="5738792"/>
            <a:chOff x="0" y="0"/>
            <a:chExt cx="2281959" cy="1731136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2281959" cy="1731136"/>
            </a:xfrm>
            <a:custGeom>
              <a:avLst/>
              <a:gdLst/>
              <a:ahLst/>
              <a:cxnLst/>
              <a:rect l="l" t="t" r="r" b="b"/>
              <a:pathLst>
                <a:path w="2281959" h="1731136">
                  <a:moveTo>
                    <a:pt x="45571" y="0"/>
                  </a:moveTo>
                  <a:lnTo>
                    <a:pt x="2236388" y="0"/>
                  </a:lnTo>
                  <a:cubicBezTo>
                    <a:pt x="2261556" y="0"/>
                    <a:pt x="2281959" y="20403"/>
                    <a:pt x="2281959" y="45571"/>
                  </a:cubicBezTo>
                  <a:lnTo>
                    <a:pt x="2281959" y="1685566"/>
                  </a:lnTo>
                  <a:cubicBezTo>
                    <a:pt x="2281959" y="1697652"/>
                    <a:pt x="2277158" y="1709243"/>
                    <a:pt x="2268612" y="1717789"/>
                  </a:cubicBezTo>
                  <a:cubicBezTo>
                    <a:pt x="2260065" y="1726335"/>
                    <a:pt x="2248474" y="1731136"/>
                    <a:pt x="2236388" y="1731136"/>
                  </a:cubicBezTo>
                  <a:lnTo>
                    <a:pt x="45571" y="1731136"/>
                  </a:lnTo>
                  <a:cubicBezTo>
                    <a:pt x="33485" y="1731136"/>
                    <a:pt x="21893" y="1726335"/>
                    <a:pt x="13347" y="1717789"/>
                  </a:cubicBezTo>
                  <a:cubicBezTo>
                    <a:pt x="4801" y="1709243"/>
                    <a:pt x="0" y="1697652"/>
                    <a:pt x="0" y="1685566"/>
                  </a:cubicBezTo>
                  <a:lnTo>
                    <a:pt x="0" y="45571"/>
                  </a:lnTo>
                  <a:cubicBezTo>
                    <a:pt x="0" y="33485"/>
                    <a:pt x="4801" y="21893"/>
                    <a:pt x="13347" y="13347"/>
                  </a:cubicBezTo>
                  <a:cubicBezTo>
                    <a:pt x="21893" y="4801"/>
                    <a:pt x="33485" y="0"/>
                    <a:pt x="45571" y="0"/>
                  </a:cubicBezTo>
                  <a:close/>
                </a:path>
              </a:pathLst>
            </a:custGeom>
            <a:solidFill>
              <a:srgbClr val="504C11"/>
            </a:solidFill>
          </p:spPr>
          <p:txBody>
            <a:bodyPr/>
            <a:lstStyle/>
            <a:p>
              <a:endParaRPr lang="en-GB" sz="1350" dirty="0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47625"/>
              <a:ext cx="2281959" cy="1778761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2624"/>
                </a:lnSpc>
              </a:pPr>
              <a:endParaRPr sz="1350"/>
            </a:p>
          </p:txBody>
        </p:sp>
      </p:grpSp>
      <p:sp>
        <p:nvSpPr>
          <p:cNvPr id="49" name="TextBox 49"/>
          <p:cNvSpPr txBox="1"/>
          <p:nvPr/>
        </p:nvSpPr>
        <p:spPr>
          <a:xfrm>
            <a:off x="4269463" y="2585130"/>
            <a:ext cx="5551806" cy="976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99"/>
              </a:lnSpc>
            </a:pPr>
            <a:r>
              <a:rPr lang="en-US" sz="2999" dirty="0">
                <a:solidFill>
                  <a:srgbClr val="FFFFFF"/>
                </a:solidFill>
                <a:latin typeface="Calibri (MS)"/>
              </a:rPr>
              <a:t>About the impact of climate change on communities around the world</a:t>
            </a:r>
          </a:p>
        </p:txBody>
      </p:sp>
      <p:sp>
        <p:nvSpPr>
          <p:cNvPr id="50" name="Freeform 50"/>
          <p:cNvSpPr/>
          <p:nvPr/>
        </p:nvSpPr>
        <p:spPr>
          <a:xfrm>
            <a:off x="10333960" y="-342900"/>
            <a:ext cx="3382040" cy="5959543"/>
          </a:xfrm>
          <a:custGeom>
            <a:avLst/>
            <a:gdLst/>
            <a:ahLst/>
            <a:cxnLst/>
            <a:rect l="l" t="t" r="r" b="b"/>
            <a:pathLst>
              <a:path w="4509387" h="7946057">
                <a:moveTo>
                  <a:pt x="0" y="0"/>
                </a:moveTo>
                <a:lnTo>
                  <a:pt x="4509387" y="0"/>
                </a:lnTo>
                <a:lnTo>
                  <a:pt x="4509387" y="7946058"/>
                </a:lnTo>
                <a:lnTo>
                  <a:pt x="0" y="79460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 sz="1350"/>
          </a:p>
        </p:txBody>
      </p:sp>
      <p:grpSp>
        <p:nvGrpSpPr>
          <p:cNvPr id="51" name="Group 51"/>
          <p:cNvGrpSpPr/>
          <p:nvPr/>
        </p:nvGrpSpPr>
        <p:grpSpPr>
          <a:xfrm rot="-870560">
            <a:off x="10063470" y="692476"/>
            <a:ext cx="2487930" cy="1736253"/>
            <a:chOff x="0" y="0"/>
            <a:chExt cx="784979" cy="53752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784979" cy="537520"/>
            </a:xfrm>
            <a:custGeom>
              <a:avLst/>
              <a:gdLst/>
              <a:ahLst/>
              <a:cxnLst/>
              <a:rect l="l" t="t" r="r" b="b"/>
              <a:pathLst>
                <a:path w="784979" h="537520">
                  <a:moveTo>
                    <a:pt x="132475" y="0"/>
                  </a:moveTo>
                  <a:lnTo>
                    <a:pt x="652504" y="0"/>
                  </a:lnTo>
                  <a:cubicBezTo>
                    <a:pt x="725668" y="0"/>
                    <a:pt x="784979" y="59311"/>
                    <a:pt x="784979" y="132475"/>
                  </a:cubicBezTo>
                  <a:lnTo>
                    <a:pt x="784979" y="405045"/>
                  </a:lnTo>
                  <a:cubicBezTo>
                    <a:pt x="784979" y="440179"/>
                    <a:pt x="771022" y="473875"/>
                    <a:pt x="746178" y="498719"/>
                  </a:cubicBezTo>
                  <a:cubicBezTo>
                    <a:pt x="721334" y="523563"/>
                    <a:pt x="687639" y="537520"/>
                    <a:pt x="652504" y="537520"/>
                  </a:cubicBezTo>
                  <a:lnTo>
                    <a:pt x="132475" y="537520"/>
                  </a:lnTo>
                  <a:cubicBezTo>
                    <a:pt x="97341" y="537520"/>
                    <a:pt x="63645" y="523563"/>
                    <a:pt x="38801" y="498719"/>
                  </a:cubicBezTo>
                  <a:cubicBezTo>
                    <a:pt x="13957" y="473875"/>
                    <a:pt x="0" y="440179"/>
                    <a:pt x="0" y="405045"/>
                  </a:cubicBezTo>
                  <a:lnTo>
                    <a:pt x="0" y="132475"/>
                  </a:lnTo>
                  <a:cubicBezTo>
                    <a:pt x="0" y="97341"/>
                    <a:pt x="13957" y="63645"/>
                    <a:pt x="38801" y="38801"/>
                  </a:cubicBezTo>
                  <a:cubicBezTo>
                    <a:pt x="63645" y="13957"/>
                    <a:pt x="97341" y="0"/>
                    <a:pt x="132475" y="0"/>
                  </a:cubicBezTo>
                  <a:close/>
                </a:path>
              </a:pathLst>
            </a:custGeom>
            <a:solidFill>
              <a:srgbClr val="BEBEA4"/>
            </a:solidFill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-47625"/>
              <a:ext cx="784979" cy="58514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2624"/>
                </a:lnSpc>
              </a:pPr>
              <a:endParaRPr sz="1350"/>
            </a:p>
          </p:txBody>
        </p:sp>
      </p:grpSp>
      <p:sp>
        <p:nvSpPr>
          <p:cNvPr id="54" name="TextBox 54"/>
          <p:cNvSpPr txBox="1"/>
          <p:nvPr/>
        </p:nvSpPr>
        <p:spPr>
          <a:xfrm rot="-878218">
            <a:off x="10401019" y="925814"/>
            <a:ext cx="1799657" cy="1269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000" b="1" dirty="0">
                <a:solidFill>
                  <a:srgbClr val="000000"/>
                </a:solidFill>
              </a:rPr>
              <a:t>What have you learned? 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4269463" y="4054262"/>
            <a:ext cx="5551806" cy="976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99"/>
              </a:lnSpc>
            </a:pPr>
            <a:r>
              <a:rPr lang="en-US" sz="2999" dirty="0">
                <a:solidFill>
                  <a:srgbClr val="FFFFFF"/>
                </a:solidFill>
                <a:latin typeface="Calibri (MS)"/>
              </a:rPr>
              <a:t>How The Salvation Army is helping to fight against climate change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4269463" y="5523394"/>
            <a:ext cx="5551806" cy="976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99"/>
              </a:lnSpc>
            </a:pPr>
            <a:r>
              <a:rPr lang="en-US" sz="2999" dirty="0">
                <a:solidFill>
                  <a:srgbClr val="FFFFFF"/>
                </a:solidFill>
                <a:latin typeface="Calibri (MS)"/>
              </a:rPr>
              <a:t>You are going to do to help prevent climate change</a:t>
            </a:r>
          </a:p>
        </p:txBody>
      </p:sp>
      <p:grpSp>
        <p:nvGrpSpPr>
          <p:cNvPr id="57" name="Group 57"/>
          <p:cNvGrpSpPr/>
          <p:nvPr/>
        </p:nvGrpSpPr>
        <p:grpSpPr>
          <a:xfrm>
            <a:off x="3789187" y="2757473"/>
            <a:ext cx="318574" cy="306630"/>
            <a:chOff x="30480" y="591820"/>
            <a:chExt cx="12736830" cy="12259310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 sz="1350"/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3789187" y="4250027"/>
            <a:ext cx="318574" cy="306630"/>
            <a:chOff x="30480" y="591820"/>
            <a:chExt cx="12736830" cy="1225931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 sz="1350"/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3789187" y="5699657"/>
            <a:ext cx="318574" cy="306630"/>
            <a:chOff x="30480" y="591820"/>
            <a:chExt cx="12736830" cy="12259310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 sz="1350"/>
            </a:p>
          </p:txBody>
        </p:sp>
      </p:grpSp>
      <p:sp>
        <p:nvSpPr>
          <p:cNvPr id="63" name="TextBox 56">
            <a:extLst>
              <a:ext uri="{FF2B5EF4-FFF2-40B4-BE49-F238E27FC236}">
                <a16:creationId xmlns:a16="http://schemas.microsoft.com/office/drawing/2014/main" id="{40D0C8D5-4B3C-41E0-8242-35901F0EDDE1}"/>
              </a:ext>
            </a:extLst>
          </p:cNvPr>
          <p:cNvSpPr txBox="1"/>
          <p:nvPr/>
        </p:nvSpPr>
        <p:spPr>
          <a:xfrm>
            <a:off x="4252550" y="6795594"/>
            <a:ext cx="5551806" cy="976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99"/>
              </a:lnSpc>
            </a:pPr>
            <a:r>
              <a:rPr lang="en-GB" sz="2999" dirty="0">
                <a:solidFill>
                  <a:srgbClr val="FFFFFF"/>
                </a:solidFill>
                <a:latin typeface="Calibri (MS)"/>
              </a:rPr>
              <a:t>You are going to tell others about what you have learned today</a:t>
            </a:r>
            <a:endParaRPr lang="en-US" sz="2999" dirty="0">
              <a:solidFill>
                <a:srgbClr val="FFFFFF"/>
              </a:solidFill>
              <a:latin typeface="Calibri (MS)"/>
            </a:endParaRPr>
          </a:p>
        </p:txBody>
      </p:sp>
      <p:grpSp>
        <p:nvGrpSpPr>
          <p:cNvPr id="65" name="Group 61">
            <a:extLst>
              <a:ext uri="{FF2B5EF4-FFF2-40B4-BE49-F238E27FC236}">
                <a16:creationId xmlns:a16="http://schemas.microsoft.com/office/drawing/2014/main" id="{3B925947-EFE0-89DB-8E1E-2E3E16F96C77}"/>
              </a:ext>
            </a:extLst>
          </p:cNvPr>
          <p:cNvGrpSpPr/>
          <p:nvPr/>
        </p:nvGrpSpPr>
        <p:grpSpPr>
          <a:xfrm>
            <a:off x="3784506" y="6957068"/>
            <a:ext cx="318574" cy="306630"/>
            <a:chOff x="30480" y="591820"/>
            <a:chExt cx="12736830" cy="12259310"/>
          </a:xfrm>
        </p:grpSpPr>
        <p:sp>
          <p:nvSpPr>
            <p:cNvPr id="66" name="Freeform 62">
              <a:extLst>
                <a:ext uri="{FF2B5EF4-FFF2-40B4-BE49-F238E27FC236}">
                  <a16:creationId xmlns:a16="http://schemas.microsoft.com/office/drawing/2014/main" id="{034F8B79-9B70-4C69-46BB-44633F5ADC0E}"/>
                </a:ext>
              </a:extLst>
            </p:cNvPr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 sz="1350"/>
            </a:p>
          </p:txBody>
        </p:sp>
      </p:grpSp>
      <p:sp>
        <p:nvSpPr>
          <p:cNvPr id="64" name="Freeform 29">
            <a:extLst>
              <a:ext uri="{FF2B5EF4-FFF2-40B4-BE49-F238E27FC236}">
                <a16:creationId xmlns:a16="http://schemas.microsoft.com/office/drawing/2014/main" id="{8FD2F132-F5FF-9369-5665-A78C2CFA809E}"/>
              </a:ext>
            </a:extLst>
          </p:cNvPr>
          <p:cNvSpPr/>
          <p:nvPr/>
        </p:nvSpPr>
        <p:spPr>
          <a:xfrm>
            <a:off x="12457479" y="8824942"/>
            <a:ext cx="1196864" cy="1346314"/>
          </a:xfrm>
          <a:custGeom>
            <a:avLst/>
            <a:gdLst/>
            <a:ahLst/>
            <a:cxnLst/>
            <a:rect l="l" t="t" r="r" b="b"/>
            <a:pathLst>
              <a:path w="1595819" h="1795085">
                <a:moveTo>
                  <a:pt x="0" y="0"/>
                </a:moveTo>
                <a:lnTo>
                  <a:pt x="1595820" y="0"/>
                </a:lnTo>
                <a:lnTo>
                  <a:pt x="1595820" y="1795086"/>
                </a:lnTo>
                <a:lnTo>
                  <a:pt x="0" y="17950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74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792839" y="2811773"/>
            <a:ext cx="8130323" cy="4663455"/>
            <a:chOff x="0" y="0"/>
            <a:chExt cx="7981950" cy="4578350"/>
          </a:xfrm>
        </p:grpSpPr>
        <p:sp>
          <p:nvSpPr>
            <p:cNvPr id="3" name="Freeform 3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5" name="Freeform 5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6" name="Freeform 6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7" name="Freeform 7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3"/>
              <a:stretch>
                <a:fillRect t="-3165" b="-3164"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</p:grpSp>
      <p:sp>
        <p:nvSpPr>
          <p:cNvPr id="9" name="Freeform 9"/>
          <p:cNvSpPr/>
          <p:nvPr/>
        </p:nvSpPr>
        <p:spPr>
          <a:xfrm rot="941428">
            <a:off x="11362189" y="1538670"/>
            <a:ext cx="2045813" cy="1279563"/>
          </a:xfrm>
          <a:custGeom>
            <a:avLst/>
            <a:gdLst/>
            <a:ahLst/>
            <a:cxnLst/>
            <a:rect l="l" t="t" r="r" b="b"/>
            <a:pathLst>
              <a:path w="2727750" h="1706084">
                <a:moveTo>
                  <a:pt x="0" y="0"/>
                </a:moveTo>
                <a:lnTo>
                  <a:pt x="2727750" y="0"/>
                </a:lnTo>
                <a:lnTo>
                  <a:pt x="2727750" y="1706084"/>
                </a:lnTo>
                <a:lnTo>
                  <a:pt x="0" y="17060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14" name="Freeform 14"/>
          <p:cNvSpPr/>
          <p:nvPr/>
        </p:nvSpPr>
        <p:spPr>
          <a:xfrm>
            <a:off x="9931864" y="2811772"/>
            <a:ext cx="2810411" cy="4194644"/>
          </a:xfrm>
          <a:custGeom>
            <a:avLst/>
            <a:gdLst/>
            <a:ahLst/>
            <a:cxnLst/>
            <a:rect l="l" t="t" r="r" b="b"/>
            <a:pathLst>
              <a:path w="3747215" h="5592858">
                <a:moveTo>
                  <a:pt x="0" y="0"/>
                </a:moveTo>
                <a:lnTo>
                  <a:pt x="3747215" y="0"/>
                </a:lnTo>
                <a:lnTo>
                  <a:pt x="3747215" y="5592858"/>
                </a:lnTo>
                <a:lnTo>
                  <a:pt x="0" y="5592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  <p:pic>
        <p:nvPicPr>
          <p:cNvPr id="10" name="Online Media 9" title="One Planet - Backing Video">
            <a:hlinkClick r:id="" action="ppaction://media"/>
            <a:extLst>
              <a:ext uri="{FF2B5EF4-FFF2-40B4-BE49-F238E27FC236}">
                <a16:creationId xmlns:a16="http://schemas.microsoft.com/office/drawing/2014/main" id="{1BD6F5B3-9576-3487-7EB4-3F8FD8011BA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0" y="1279525"/>
            <a:ext cx="13716000" cy="7727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74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9529" y="1928814"/>
            <a:ext cx="11876942" cy="4984639"/>
            <a:chOff x="0" y="0"/>
            <a:chExt cx="4170778" cy="17504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70778" cy="1750436"/>
            </a:xfrm>
            <a:custGeom>
              <a:avLst/>
              <a:gdLst/>
              <a:ahLst/>
              <a:cxnLst/>
              <a:rect l="l" t="t" r="r" b="b"/>
              <a:pathLst>
                <a:path w="4170778" h="1750436">
                  <a:moveTo>
                    <a:pt x="24933" y="0"/>
                  </a:moveTo>
                  <a:lnTo>
                    <a:pt x="4145845" y="0"/>
                  </a:lnTo>
                  <a:cubicBezTo>
                    <a:pt x="4159615" y="0"/>
                    <a:pt x="4170778" y="11163"/>
                    <a:pt x="4170778" y="24933"/>
                  </a:cubicBezTo>
                  <a:lnTo>
                    <a:pt x="4170778" y="1725503"/>
                  </a:lnTo>
                  <a:cubicBezTo>
                    <a:pt x="4170778" y="1739273"/>
                    <a:pt x="4159615" y="1750436"/>
                    <a:pt x="4145845" y="1750436"/>
                  </a:cubicBezTo>
                  <a:lnTo>
                    <a:pt x="24933" y="1750436"/>
                  </a:lnTo>
                  <a:cubicBezTo>
                    <a:pt x="11163" y="1750436"/>
                    <a:pt x="0" y="1739273"/>
                    <a:pt x="0" y="1725503"/>
                  </a:cubicBezTo>
                  <a:lnTo>
                    <a:pt x="0" y="24933"/>
                  </a:lnTo>
                  <a:cubicBezTo>
                    <a:pt x="0" y="11163"/>
                    <a:pt x="11163" y="0"/>
                    <a:pt x="24933" y="0"/>
                  </a:cubicBezTo>
                  <a:close/>
                </a:path>
              </a:pathLst>
            </a:custGeom>
            <a:solidFill>
              <a:srgbClr val="EFE990"/>
            </a:solidFill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170778" cy="1798061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2624"/>
                </a:lnSpc>
              </a:pPr>
              <a:endParaRPr sz="135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56518" y="2439745"/>
            <a:ext cx="10202968" cy="2754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41"/>
              </a:lnSpc>
            </a:pPr>
            <a:r>
              <a:rPr lang="en-US" sz="11474" dirty="0">
                <a:solidFill>
                  <a:srgbClr val="504C11"/>
                </a:solidFill>
                <a:latin typeface="Some Time Later"/>
              </a:rPr>
              <a:t>Climate Change</a:t>
            </a:r>
          </a:p>
          <a:p>
            <a:pPr algn="ctr">
              <a:lnSpc>
                <a:spcPts val="10441"/>
              </a:lnSpc>
            </a:pPr>
            <a:r>
              <a:rPr lang="en-US" sz="11474" dirty="0">
                <a:solidFill>
                  <a:srgbClr val="504C11"/>
                </a:solidFill>
                <a:latin typeface="Some Time Later"/>
              </a:rPr>
              <a:t>Climate Justice</a:t>
            </a:r>
          </a:p>
        </p:txBody>
      </p:sp>
      <p:sp>
        <p:nvSpPr>
          <p:cNvPr id="6" name="Freeform 6"/>
          <p:cNvSpPr/>
          <p:nvPr/>
        </p:nvSpPr>
        <p:spPr>
          <a:xfrm>
            <a:off x="459085" y="4260036"/>
            <a:ext cx="3101945" cy="7049876"/>
          </a:xfrm>
          <a:custGeom>
            <a:avLst/>
            <a:gdLst/>
            <a:ahLst/>
            <a:cxnLst/>
            <a:rect l="l" t="t" r="r" b="b"/>
            <a:pathLst>
              <a:path w="4135927" h="9399835">
                <a:moveTo>
                  <a:pt x="0" y="0"/>
                </a:moveTo>
                <a:lnTo>
                  <a:pt x="4135927" y="0"/>
                </a:lnTo>
                <a:lnTo>
                  <a:pt x="4135927" y="9399835"/>
                </a:lnTo>
                <a:lnTo>
                  <a:pt x="0" y="93998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7" name="Freeform 7"/>
          <p:cNvSpPr/>
          <p:nvPr/>
        </p:nvSpPr>
        <p:spPr>
          <a:xfrm>
            <a:off x="10422233" y="4891739"/>
            <a:ext cx="3074502" cy="6967710"/>
          </a:xfrm>
          <a:custGeom>
            <a:avLst/>
            <a:gdLst/>
            <a:ahLst/>
            <a:cxnLst/>
            <a:rect l="l" t="t" r="r" b="b"/>
            <a:pathLst>
              <a:path w="4099336" h="9290280">
                <a:moveTo>
                  <a:pt x="0" y="0"/>
                </a:moveTo>
                <a:lnTo>
                  <a:pt x="4099336" y="0"/>
                </a:lnTo>
                <a:lnTo>
                  <a:pt x="4099336" y="9290280"/>
                </a:lnTo>
                <a:lnTo>
                  <a:pt x="0" y="92902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8" name="Freeform 8"/>
          <p:cNvSpPr/>
          <p:nvPr/>
        </p:nvSpPr>
        <p:spPr>
          <a:xfrm>
            <a:off x="5914097" y="6252061"/>
            <a:ext cx="1887807" cy="2123534"/>
          </a:xfrm>
          <a:custGeom>
            <a:avLst/>
            <a:gdLst/>
            <a:ahLst/>
            <a:cxnLst/>
            <a:rect l="l" t="t" r="r" b="b"/>
            <a:pathLst>
              <a:path w="2517076" h="2831378">
                <a:moveTo>
                  <a:pt x="0" y="0"/>
                </a:moveTo>
                <a:lnTo>
                  <a:pt x="2517076" y="0"/>
                </a:lnTo>
                <a:lnTo>
                  <a:pt x="2517076" y="2831377"/>
                </a:lnTo>
                <a:lnTo>
                  <a:pt x="0" y="28313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74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9529" y="1507074"/>
            <a:ext cx="11876942" cy="4334487"/>
            <a:chOff x="0" y="0"/>
            <a:chExt cx="4170778" cy="15221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70778" cy="1522124"/>
            </a:xfrm>
            <a:custGeom>
              <a:avLst/>
              <a:gdLst/>
              <a:ahLst/>
              <a:cxnLst/>
              <a:rect l="l" t="t" r="r" b="b"/>
              <a:pathLst>
                <a:path w="4170778" h="1522124">
                  <a:moveTo>
                    <a:pt x="24933" y="0"/>
                  </a:moveTo>
                  <a:lnTo>
                    <a:pt x="4145845" y="0"/>
                  </a:lnTo>
                  <a:cubicBezTo>
                    <a:pt x="4159615" y="0"/>
                    <a:pt x="4170778" y="11163"/>
                    <a:pt x="4170778" y="24933"/>
                  </a:cubicBezTo>
                  <a:lnTo>
                    <a:pt x="4170778" y="1497191"/>
                  </a:lnTo>
                  <a:cubicBezTo>
                    <a:pt x="4170778" y="1503804"/>
                    <a:pt x="4168151" y="1510146"/>
                    <a:pt x="4163475" y="1514822"/>
                  </a:cubicBezTo>
                  <a:cubicBezTo>
                    <a:pt x="4158799" y="1519498"/>
                    <a:pt x="4152457" y="1522124"/>
                    <a:pt x="4145845" y="1522124"/>
                  </a:cubicBezTo>
                  <a:lnTo>
                    <a:pt x="24933" y="1522124"/>
                  </a:lnTo>
                  <a:cubicBezTo>
                    <a:pt x="11163" y="1522124"/>
                    <a:pt x="0" y="1510962"/>
                    <a:pt x="0" y="1497191"/>
                  </a:cubicBezTo>
                  <a:lnTo>
                    <a:pt x="0" y="24933"/>
                  </a:lnTo>
                  <a:cubicBezTo>
                    <a:pt x="0" y="11163"/>
                    <a:pt x="11163" y="0"/>
                    <a:pt x="24933" y="0"/>
                  </a:cubicBezTo>
                  <a:close/>
                </a:path>
              </a:pathLst>
            </a:custGeom>
            <a:solidFill>
              <a:srgbClr val="EFE990"/>
            </a:solidFill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170778" cy="1569749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2624"/>
                </a:lnSpc>
              </a:pPr>
              <a:endParaRPr sz="135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88518" y="1740437"/>
            <a:ext cx="9608520" cy="3547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1"/>
              </a:lnSpc>
            </a:pPr>
            <a:r>
              <a:rPr lang="en-US" sz="14759" dirty="0">
                <a:solidFill>
                  <a:srgbClr val="504C11"/>
                </a:solidFill>
                <a:latin typeface="Some Time Later"/>
              </a:rPr>
              <a:t>Climate Change</a:t>
            </a:r>
          </a:p>
        </p:txBody>
      </p:sp>
      <p:sp>
        <p:nvSpPr>
          <p:cNvPr id="6" name="Freeform 6"/>
          <p:cNvSpPr/>
          <p:nvPr/>
        </p:nvSpPr>
        <p:spPr>
          <a:xfrm flipH="1">
            <a:off x="188518" y="4516284"/>
            <a:ext cx="4428893" cy="6161938"/>
          </a:xfrm>
          <a:custGeom>
            <a:avLst/>
            <a:gdLst/>
            <a:ahLst/>
            <a:cxnLst/>
            <a:rect l="l" t="t" r="r" b="b"/>
            <a:pathLst>
              <a:path w="5905190" h="8215917">
                <a:moveTo>
                  <a:pt x="5905190" y="0"/>
                </a:moveTo>
                <a:lnTo>
                  <a:pt x="0" y="0"/>
                </a:lnTo>
                <a:lnTo>
                  <a:pt x="0" y="8215917"/>
                </a:lnTo>
                <a:lnTo>
                  <a:pt x="5905190" y="8215917"/>
                </a:lnTo>
                <a:lnTo>
                  <a:pt x="590519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7" name="Freeform 7"/>
          <p:cNvSpPr/>
          <p:nvPr/>
        </p:nvSpPr>
        <p:spPr>
          <a:xfrm rot="-1024826">
            <a:off x="445929" y="5719647"/>
            <a:ext cx="2247076" cy="1227465"/>
          </a:xfrm>
          <a:custGeom>
            <a:avLst/>
            <a:gdLst/>
            <a:ahLst/>
            <a:cxnLst/>
            <a:rect l="l" t="t" r="r" b="b"/>
            <a:pathLst>
              <a:path w="2996101" h="1636620">
                <a:moveTo>
                  <a:pt x="0" y="0"/>
                </a:moveTo>
                <a:lnTo>
                  <a:pt x="2996101" y="0"/>
                </a:lnTo>
                <a:lnTo>
                  <a:pt x="2996101" y="1636621"/>
                </a:lnTo>
                <a:lnTo>
                  <a:pt x="0" y="16366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8" name="Freeform 8"/>
          <p:cNvSpPr/>
          <p:nvPr/>
        </p:nvSpPr>
        <p:spPr>
          <a:xfrm rot="-1024826">
            <a:off x="398380" y="5818837"/>
            <a:ext cx="2342174" cy="1279412"/>
          </a:xfrm>
          <a:custGeom>
            <a:avLst/>
            <a:gdLst/>
            <a:ahLst/>
            <a:cxnLst/>
            <a:rect l="l" t="t" r="r" b="b"/>
            <a:pathLst>
              <a:path w="3122899" h="1705883">
                <a:moveTo>
                  <a:pt x="0" y="0"/>
                </a:moveTo>
                <a:lnTo>
                  <a:pt x="3122899" y="0"/>
                </a:lnTo>
                <a:lnTo>
                  <a:pt x="3122899" y="1705883"/>
                </a:lnTo>
                <a:lnTo>
                  <a:pt x="0" y="17058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10" name="Freeform 10"/>
          <p:cNvSpPr/>
          <p:nvPr/>
        </p:nvSpPr>
        <p:spPr>
          <a:xfrm rot="-756072">
            <a:off x="5476562" y="5680982"/>
            <a:ext cx="3330687" cy="2622159"/>
          </a:xfrm>
          <a:custGeom>
            <a:avLst/>
            <a:gdLst/>
            <a:ahLst/>
            <a:cxnLst/>
            <a:rect l="l" t="t" r="r" b="b"/>
            <a:pathLst>
              <a:path w="4440916" h="3496212">
                <a:moveTo>
                  <a:pt x="0" y="0"/>
                </a:moveTo>
                <a:lnTo>
                  <a:pt x="4440916" y="0"/>
                </a:lnTo>
                <a:lnTo>
                  <a:pt x="4440916" y="3496212"/>
                </a:lnTo>
                <a:lnTo>
                  <a:pt x="0" y="34962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11" name="Freeform 11"/>
          <p:cNvSpPr/>
          <p:nvPr/>
        </p:nvSpPr>
        <p:spPr>
          <a:xfrm rot="229450">
            <a:off x="9174743" y="2241715"/>
            <a:ext cx="3771750" cy="3771750"/>
          </a:xfrm>
          <a:custGeom>
            <a:avLst/>
            <a:gdLst/>
            <a:ahLst/>
            <a:cxnLst/>
            <a:rect l="l" t="t" r="r" b="b"/>
            <a:pathLst>
              <a:path w="5029000" h="5029000">
                <a:moveTo>
                  <a:pt x="0" y="0"/>
                </a:moveTo>
                <a:lnTo>
                  <a:pt x="5029000" y="0"/>
                </a:lnTo>
                <a:lnTo>
                  <a:pt x="5029000" y="5029001"/>
                </a:lnTo>
                <a:lnTo>
                  <a:pt x="0" y="50290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w="133350" cap="rnd">
            <a:solidFill>
              <a:srgbClr val="EB9C51"/>
            </a:solidFill>
            <a:prstDash val="solid"/>
            <a:round/>
          </a:ln>
        </p:spPr>
        <p:txBody>
          <a:bodyPr/>
          <a:lstStyle/>
          <a:p>
            <a:endParaRPr lang="en-GB" sz="1350"/>
          </a:p>
        </p:txBody>
      </p:sp>
      <p:sp>
        <p:nvSpPr>
          <p:cNvPr id="12" name="TextBox 12"/>
          <p:cNvSpPr txBox="1"/>
          <p:nvPr/>
        </p:nvSpPr>
        <p:spPr>
          <a:xfrm rot="-1064190">
            <a:off x="588730" y="5760915"/>
            <a:ext cx="2089814" cy="1615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249" b="1" dirty="0">
                <a:solidFill>
                  <a:srgbClr val="FFFFFF"/>
                </a:solidFill>
              </a:rPr>
              <a:t>What is it?</a:t>
            </a:r>
          </a:p>
        </p:txBody>
      </p:sp>
      <p:sp>
        <p:nvSpPr>
          <p:cNvPr id="13" name="Freeform 29">
            <a:extLst>
              <a:ext uri="{FF2B5EF4-FFF2-40B4-BE49-F238E27FC236}">
                <a16:creationId xmlns:a16="http://schemas.microsoft.com/office/drawing/2014/main" id="{72A7C84C-F84C-9701-6489-47C241BE73B5}"/>
              </a:ext>
            </a:extLst>
          </p:cNvPr>
          <p:cNvSpPr/>
          <p:nvPr/>
        </p:nvSpPr>
        <p:spPr>
          <a:xfrm>
            <a:off x="12457479" y="8824942"/>
            <a:ext cx="1196864" cy="1346314"/>
          </a:xfrm>
          <a:custGeom>
            <a:avLst/>
            <a:gdLst/>
            <a:ahLst/>
            <a:cxnLst/>
            <a:rect l="l" t="t" r="r" b="b"/>
            <a:pathLst>
              <a:path w="1595819" h="1795085">
                <a:moveTo>
                  <a:pt x="0" y="0"/>
                </a:moveTo>
                <a:lnTo>
                  <a:pt x="1595820" y="0"/>
                </a:lnTo>
                <a:lnTo>
                  <a:pt x="1595820" y="1795086"/>
                </a:lnTo>
                <a:lnTo>
                  <a:pt x="0" y="179508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74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37554" y="4365667"/>
            <a:ext cx="3189649" cy="3115823"/>
            <a:chOff x="0" y="0"/>
            <a:chExt cx="4828540" cy="4716780"/>
          </a:xfrm>
        </p:grpSpPr>
        <p:sp>
          <p:nvSpPr>
            <p:cNvPr id="3" name="Freeform 3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2"/>
              <a:stretch>
                <a:fillRect r="-46542"/>
              </a:stretch>
            </a:blipFill>
            <a:ln w="38100" cap="sq">
              <a:solidFill>
                <a:srgbClr val="EEE677"/>
              </a:solidFill>
              <a:prstDash val="solid"/>
              <a:miter/>
            </a:ln>
          </p:spPr>
          <p:txBody>
            <a:bodyPr/>
            <a:lstStyle/>
            <a:p>
              <a:endParaRPr lang="en-GB" sz="135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274492" y="867809"/>
            <a:ext cx="3321464" cy="3244586"/>
            <a:chOff x="0" y="0"/>
            <a:chExt cx="4828540" cy="4716780"/>
          </a:xfrm>
        </p:grpSpPr>
        <p:sp>
          <p:nvSpPr>
            <p:cNvPr id="6" name="Freeform 6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3"/>
              <a:stretch>
                <a:fillRect l="-11501" r="-11501"/>
              </a:stretch>
            </a:blipFill>
            <a:ln w="38100" cap="sq">
              <a:solidFill>
                <a:srgbClr val="EEE677"/>
              </a:solidFill>
              <a:prstDash val="solid"/>
              <a:miter/>
            </a:ln>
          </p:spPr>
          <p:txBody>
            <a:bodyPr/>
            <a:lstStyle/>
            <a:p>
              <a:endParaRPr lang="en-GB" sz="135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97417" y="617251"/>
            <a:ext cx="3313235" cy="3236547"/>
            <a:chOff x="0" y="0"/>
            <a:chExt cx="4828540" cy="4716780"/>
          </a:xfrm>
        </p:grpSpPr>
        <p:sp>
          <p:nvSpPr>
            <p:cNvPr id="8" name="Freeform 8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4"/>
              <a:stretch>
                <a:fillRect l="-23271" r="-23271"/>
              </a:stretch>
            </a:blipFill>
            <a:ln w="38100" cap="sq">
              <a:solidFill>
                <a:srgbClr val="EEE677"/>
              </a:solidFill>
              <a:prstDash val="solid"/>
              <a:miter/>
            </a:ln>
          </p:spPr>
          <p:txBody>
            <a:bodyPr/>
            <a:lstStyle/>
            <a:p>
              <a:endParaRPr lang="en-GB" sz="135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342206" y="3724764"/>
            <a:ext cx="3313235" cy="3236547"/>
            <a:chOff x="0" y="0"/>
            <a:chExt cx="4828540" cy="4716780"/>
          </a:xfrm>
        </p:grpSpPr>
        <p:sp>
          <p:nvSpPr>
            <p:cNvPr id="10" name="Freeform 10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5"/>
              <a:stretch>
                <a:fillRect t="-26865" b="-26865"/>
              </a:stretch>
            </a:blipFill>
            <a:ln w="38100" cap="sq">
              <a:solidFill>
                <a:srgbClr val="EEE677"/>
              </a:solidFill>
              <a:prstDash val="solid"/>
              <a:miter/>
            </a:ln>
          </p:spPr>
          <p:txBody>
            <a:bodyPr/>
            <a:lstStyle/>
            <a:p>
              <a:endParaRPr lang="en-GB" sz="135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330093" y="323625"/>
            <a:ext cx="3321464" cy="3244586"/>
            <a:chOff x="0" y="0"/>
            <a:chExt cx="4828540" cy="4716780"/>
          </a:xfrm>
        </p:grpSpPr>
        <p:sp>
          <p:nvSpPr>
            <p:cNvPr id="12" name="Freeform 12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l="-13398" r="-13398"/>
              </a:stretch>
            </a:blipFill>
            <a:ln w="38100" cap="sq">
              <a:solidFill>
                <a:srgbClr val="EEE677"/>
              </a:solidFill>
              <a:prstDash val="solid"/>
              <a:miter/>
            </a:ln>
          </p:spPr>
          <p:txBody>
            <a:bodyPr/>
            <a:lstStyle/>
            <a:p>
              <a:endParaRPr lang="en-GB" sz="135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658927" y="6666715"/>
            <a:ext cx="3321464" cy="3244586"/>
            <a:chOff x="0" y="0"/>
            <a:chExt cx="4828540" cy="4716780"/>
          </a:xfrm>
        </p:grpSpPr>
        <p:sp>
          <p:nvSpPr>
            <p:cNvPr id="14" name="Freeform 14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7"/>
              <a:stretch>
                <a:fillRect l="-23408" r="-23408"/>
              </a:stretch>
            </a:blipFill>
            <a:ln w="38100" cap="sq">
              <a:solidFill>
                <a:srgbClr val="EEE677"/>
              </a:solidFill>
              <a:prstDash val="solid"/>
              <a:miter/>
            </a:ln>
          </p:spPr>
          <p:txBody>
            <a:bodyPr/>
            <a:lstStyle/>
            <a:p>
              <a:endParaRPr lang="en-GB" sz="1350"/>
            </a:p>
          </p:txBody>
        </p:sp>
      </p:grpSp>
      <p:sp>
        <p:nvSpPr>
          <p:cNvPr id="15" name="Freeform 15"/>
          <p:cNvSpPr/>
          <p:nvPr/>
        </p:nvSpPr>
        <p:spPr>
          <a:xfrm>
            <a:off x="152400" y="6371083"/>
            <a:ext cx="6209818" cy="9059417"/>
          </a:xfrm>
          <a:custGeom>
            <a:avLst/>
            <a:gdLst/>
            <a:ahLst/>
            <a:cxnLst/>
            <a:rect l="l" t="t" r="r" b="b"/>
            <a:pathLst>
              <a:path w="8279757" h="12079222">
                <a:moveTo>
                  <a:pt x="0" y="0"/>
                </a:moveTo>
                <a:lnTo>
                  <a:pt x="8279757" y="0"/>
                </a:lnTo>
                <a:lnTo>
                  <a:pt x="8279757" y="12079222"/>
                </a:lnTo>
                <a:lnTo>
                  <a:pt x="0" y="120792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 sz="1350"/>
          </a:p>
        </p:txBody>
      </p:sp>
      <p:sp>
        <p:nvSpPr>
          <p:cNvPr id="16" name="Freeform 16"/>
          <p:cNvSpPr/>
          <p:nvPr/>
        </p:nvSpPr>
        <p:spPr>
          <a:xfrm rot="-227888">
            <a:off x="356829" y="6571947"/>
            <a:ext cx="3061578" cy="1672387"/>
          </a:xfrm>
          <a:custGeom>
            <a:avLst/>
            <a:gdLst/>
            <a:ahLst/>
            <a:cxnLst/>
            <a:rect l="l" t="t" r="r" b="b"/>
            <a:pathLst>
              <a:path w="4082104" h="2229849">
                <a:moveTo>
                  <a:pt x="0" y="0"/>
                </a:moveTo>
                <a:lnTo>
                  <a:pt x="4082104" y="0"/>
                </a:lnTo>
                <a:lnTo>
                  <a:pt x="4082104" y="2229849"/>
                </a:lnTo>
                <a:lnTo>
                  <a:pt x="0" y="2229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17" name="Freeform 17"/>
          <p:cNvSpPr/>
          <p:nvPr/>
        </p:nvSpPr>
        <p:spPr>
          <a:xfrm>
            <a:off x="7625986" y="4653113"/>
            <a:ext cx="1613821" cy="1464176"/>
          </a:xfrm>
          <a:custGeom>
            <a:avLst/>
            <a:gdLst/>
            <a:ahLst/>
            <a:cxnLst/>
            <a:rect l="l" t="t" r="r" b="b"/>
            <a:pathLst>
              <a:path w="2151761" h="1952234">
                <a:moveTo>
                  <a:pt x="0" y="0"/>
                </a:moveTo>
                <a:lnTo>
                  <a:pt x="2151762" y="0"/>
                </a:lnTo>
                <a:lnTo>
                  <a:pt x="2151762" y="1952234"/>
                </a:lnTo>
                <a:lnTo>
                  <a:pt x="0" y="19522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18" name="TextBox 18"/>
          <p:cNvSpPr txBox="1"/>
          <p:nvPr/>
        </p:nvSpPr>
        <p:spPr>
          <a:xfrm rot="-159315">
            <a:off x="311538" y="6503284"/>
            <a:ext cx="3239628" cy="18697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50" b="1" dirty="0">
                <a:solidFill>
                  <a:srgbClr val="FFFFFF"/>
                </a:solidFill>
              </a:rPr>
              <a:t>What’s happening near us?</a:t>
            </a:r>
          </a:p>
        </p:txBody>
      </p:sp>
      <p:sp>
        <p:nvSpPr>
          <p:cNvPr id="19" name="Freeform 29">
            <a:extLst>
              <a:ext uri="{FF2B5EF4-FFF2-40B4-BE49-F238E27FC236}">
                <a16:creationId xmlns:a16="http://schemas.microsoft.com/office/drawing/2014/main" id="{736BB45A-D720-BA3D-34D4-15403DB4EFE9}"/>
              </a:ext>
            </a:extLst>
          </p:cNvPr>
          <p:cNvSpPr/>
          <p:nvPr/>
        </p:nvSpPr>
        <p:spPr>
          <a:xfrm>
            <a:off x="12457479" y="8824942"/>
            <a:ext cx="1196864" cy="1346314"/>
          </a:xfrm>
          <a:custGeom>
            <a:avLst/>
            <a:gdLst/>
            <a:ahLst/>
            <a:cxnLst/>
            <a:rect l="l" t="t" r="r" b="b"/>
            <a:pathLst>
              <a:path w="1595819" h="1795085">
                <a:moveTo>
                  <a:pt x="0" y="0"/>
                </a:moveTo>
                <a:lnTo>
                  <a:pt x="1595820" y="0"/>
                </a:lnTo>
                <a:lnTo>
                  <a:pt x="1595820" y="1795086"/>
                </a:lnTo>
                <a:lnTo>
                  <a:pt x="0" y="179508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74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8525121" y="1447230"/>
            <a:ext cx="3321464" cy="3244586"/>
            <a:chOff x="0" y="0"/>
            <a:chExt cx="4828540" cy="4716780"/>
          </a:xfrm>
        </p:grpSpPr>
        <p:sp>
          <p:nvSpPr>
            <p:cNvPr id="4" name="Freeform 4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2"/>
              <a:stretch>
                <a:fillRect l="-23271" r="-23271"/>
              </a:stretch>
            </a:blipFill>
            <a:ln w="38100" cap="sq">
              <a:solidFill>
                <a:srgbClr val="EFE990"/>
              </a:solidFill>
              <a:prstDash val="solid"/>
              <a:miter/>
            </a:ln>
          </p:spPr>
          <p:txBody>
            <a:bodyPr/>
            <a:lstStyle/>
            <a:p>
              <a:endParaRPr lang="en-GB" sz="135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73030" y="2882326"/>
            <a:ext cx="3313235" cy="3236547"/>
            <a:chOff x="0" y="0"/>
            <a:chExt cx="4828540" cy="4716780"/>
          </a:xfrm>
        </p:grpSpPr>
        <p:sp>
          <p:nvSpPr>
            <p:cNvPr id="6" name="Freeform 6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3"/>
              <a:stretch>
                <a:fillRect l="-23225" r="-23225"/>
              </a:stretch>
            </a:blipFill>
            <a:ln w="38100" cap="sq">
              <a:solidFill>
                <a:srgbClr val="EFE990"/>
              </a:solidFill>
              <a:prstDash val="solid"/>
              <a:miter/>
            </a:ln>
          </p:spPr>
          <p:txBody>
            <a:bodyPr/>
            <a:lstStyle/>
            <a:p>
              <a:endParaRPr lang="en-GB" sz="135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894962" y="3950612"/>
            <a:ext cx="3321464" cy="3244586"/>
            <a:chOff x="0" y="0"/>
            <a:chExt cx="4828540" cy="4716780"/>
          </a:xfrm>
        </p:grpSpPr>
        <p:sp>
          <p:nvSpPr>
            <p:cNvPr id="8" name="Freeform 8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4"/>
              <a:stretch>
                <a:fillRect l="-15089" r="-15089"/>
              </a:stretch>
            </a:blipFill>
            <a:ln w="38100" cap="sq">
              <a:solidFill>
                <a:srgbClr val="EFE990"/>
              </a:solidFill>
              <a:prstDash val="solid"/>
              <a:miter/>
            </a:ln>
          </p:spPr>
          <p:txBody>
            <a:bodyPr/>
            <a:lstStyle/>
            <a:p>
              <a:endParaRPr lang="en-GB" sz="135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545546" y="5370880"/>
            <a:ext cx="3321464" cy="3244586"/>
            <a:chOff x="0" y="0"/>
            <a:chExt cx="4828540" cy="4716780"/>
          </a:xfrm>
        </p:grpSpPr>
        <p:sp>
          <p:nvSpPr>
            <p:cNvPr id="10" name="Freeform 10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5"/>
              <a:stretch>
                <a:fillRect l="-52234" r="-52234"/>
              </a:stretch>
            </a:blipFill>
            <a:ln w="38100" cap="sq">
              <a:solidFill>
                <a:srgbClr val="EFE990"/>
              </a:solidFill>
              <a:prstDash val="solid"/>
              <a:miter/>
            </a:ln>
          </p:spPr>
          <p:txBody>
            <a:bodyPr/>
            <a:lstStyle/>
            <a:p>
              <a:endParaRPr lang="en-GB" sz="1350"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53746" y="5370878"/>
            <a:ext cx="3520934" cy="3648636"/>
          </a:xfrm>
          <a:prstGeom prst="rect">
            <a:avLst/>
          </a:prstGeom>
          <a:ln cap="sq">
            <a:noFill/>
            <a:prstDash val="solid"/>
          </a:ln>
        </p:spPr>
      </p:pic>
      <p:grpSp>
        <p:nvGrpSpPr>
          <p:cNvPr id="12" name="Group 12"/>
          <p:cNvGrpSpPr/>
          <p:nvPr/>
        </p:nvGrpSpPr>
        <p:grpSpPr>
          <a:xfrm>
            <a:off x="0" y="1285876"/>
            <a:ext cx="6858000" cy="1282301"/>
            <a:chOff x="0" y="0"/>
            <a:chExt cx="2408296" cy="45030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408296" cy="450301"/>
            </a:xfrm>
            <a:custGeom>
              <a:avLst/>
              <a:gdLst/>
              <a:ahLst/>
              <a:cxnLst/>
              <a:rect l="l" t="t" r="r" b="b"/>
              <a:pathLst>
                <a:path w="2408296" h="450301">
                  <a:moveTo>
                    <a:pt x="43180" y="0"/>
                  </a:moveTo>
                  <a:lnTo>
                    <a:pt x="2365116" y="0"/>
                  </a:lnTo>
                  <a:cubicBezTo>
                    <a:pt x="2388964" y="0"/>
                    <a:pt x="2408296" y="19332"/>
                    <a:pt x="2408296" y="43180"/>
                  </a:cubicBezTo>
                  <a:lnTo>
                    <a:pt x="2408296" y="407121"/>
                  </a:lnTo>
                  <a:cubicBezTo>
                    <a:pt x="2408296" y="418573"/>
                    <a:pt x="2403747" y="429556"/>
                    <a:pt x="2395649" y="437654"/>
                  </a:cubicBezTo>
                  <a:cubicBezTo>
                    <a:pt x="2387551" y="445751"/>
                    <a:pt x="2376568" y="450301"/>
                    <a:pt x="2365116" y="450301"/>
                  </a:cubicBezTo>
                  <a:lnTo>
                    <a:pt x="43180" y="450301"/>
                  </a:lnTo>
                  <a:cubicBezTo>
                    <a:pt x="19332" y="450301"/>
                    <a:pt x="0" y="430968"/>
                    <a:pt x="0" y="407121"/>
                  </a:cubicBezTo>
                  <a:lnTo>
                    <a:pt x="0" y="43180"/>
                  </a:lnTo>
                  <a:cubicBezTo>
                    <a:pt x="0" y="19332"/>
                    <a:pt x="19332" y="0"/>
                    <a:pt x="43180" y="0"/>
                  </a:cubicBezTo>
                  <a:close/>
                </a:path>
              </a:pathLst>
            </a:custGeom>
            <a:solidFill>
              <a:srgbClr val="EFE990"/>
            </a:solidFill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2408296" cy="497926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2624"/>
                </a:lnSpc>
              </a:pPr>
              <a:endParaRPr sz="1350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35379" y="1582959"/>
            <a:ext cx="6722621" cy="928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4"/>
              </a:lnSpc>
            </a:pPr>
            <a:r>
              <a:rPr lang="en-US" sz="7499" dirty="0">
                <a:solidFill>
                  <a:srgbClr val="504C11"/>
                </a:solidFill>
                <a:latin typeface="Some Time Later"/>
              </a:rPr>
              <a:t>Climate change</a:t>
            </a:r>
          </a:p>
        </p:txBody>
      </p:sp>
      <p:sp>
        <p:nvSpPr>
          <p:cNvPr id="16" name="Freeform 16"/>
          <p:cNvSpPr/>
          <p:nvPr/>
        </p:nvSpPr>
        <p:spPr>
          <a:xfrm rot="-566186">
            <a:off x="11541714" y="4037265"/>
            <a:ext cx="2025286" cy="1984780"/>
          </a:xfrm>
          <a:custGeom>
            <a:avLst/>
            <a:gdLst/>
            <a:ahLst/>
            <a:cxnLst/>
            <a:rect l="l" t="t" r="r" b="b"/>
            <a:pathLst>
              <a:path w="2700381" h="2646373">
                <a:moveTo>
                  <a:pt x="0" y="0"/>
                </a:moveTo>
                <a:lnTo>
                  <a:pt x="2700381" y="0"/>
                </a:lnTo>
                <a:lnTo>
                  <a:pt x="2700381" y="2646373"/>
                </a:lnTo>
                <a:lnTo>
                  <a:pt x="0" y="26463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17" name="Freeform 29">
            <a:extLst>
              <a:ext uri="{FF2B5EF4-FFF2-40B4-BE49-F238E27FC236}">
                <a16:creationId xmlns:a16="http://schemas.microsoft.com/office/drawing/2014/main" id="{B06E2567-D4F6-0276-F8EB-D14A2ADE6026}"/>
              </a:ext>
            </a:extLst>
          </p:cNvPr>
          <p:cNvSpPr/>
          <p:nvPr/>
        </p:nvSpPr>
        <p:spPr>
          <a:xfrm>
            <a:off x="12457479" y="8824942"/>
            <a:ext cx="1196864" cy="1346314"/>
          </a:xfrm>
          <a:custGeom>
            <a:avLst/>
            <a:gdLst/>
            <a:ahLst/>
            <a:cxnLst/>
            <a:rect l="l" t="t" r="r" b="b"/>
            <a:pathLst>
              <a:path w="1595819" h="1795085">
                <a:moveTo>
                  <a:pt x="0" y="0"/>
                </a:moveTo>
                <a:lnTo>
                  <a:pt x="1595820" y="0"/>
                </a:lnTo>
                <a:lnTo>
                  <a:pt x="1595820" y="1795086"/>
                </a:lnTo>
                <a:lnTo>
                  <a:pt x="0" y="17950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74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7005" y="2940647"/>
            <a:ext cx="3313235" cy="3236547"/>
            <a:chOff x="0" y="0"/>
            <a:chExt cx="4828540" cy="4716780"/>
          </a:xfrm>
        </p:grpSpPr>
        <p:sp>
          <p:nvSpPr>
            <p:cNvPr id="3" name="Freeform 3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2"/>
              <a:stretch>
                <a:fillRect l="-26403" r="-19864"/>
              </a:stretch>
            </a:blipFill>
            <a:ln w="38100" cap="sq">
              <a:solidFill>
                <a:srgbClr val="EFE990"/>
              </a:solidFill>
              <a:prstDash val="solid"/>
              <a:miter/>
            </a:ln>
          </p:spPr>
          <p:txBody>
            <a:bodyPr/>
            <a:lstStyle/>
            <a:p>
              <a:endParaRPr lang="en-GB" sz="135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676722" y="2294190"/>
            <a:ext cx="3321464" cy="3244586"/>
            <a:chOff x="0" y="0"/>
            <a:chExt cx="4828540" cy="4716780"/>
          </a:xfrm>
        </p:grpSpPr>
        <p:sp>
          <p:nvSpPr>
            <p:cNvPr id="5" name="Freeform 5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3"/>
              <a:stretch>
                <a:fillRect l="-23225" r="-23225"/>
              </a:stretch>
            </a:blipFill>
            <a:ln w="38100" cap="sq">
              <a:solidFill>
                <a:srgbClr val="EFE990"/>
              </a:solidFill>
              <a:prstDash val="solid"/>
              <a:miter/>
            </a:ln>
          </p:spPr>
          <p:txBody>
            <a:bodyPr/>
            <a:lstStyle/>
            <a:p>
              <a:endParaRPr lang="en-GB" sz="135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820400" y="670150"/>
            <a:ext cx="3321464" cy="3244586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4"/>
              <a:stretch>
                <a:fillRect l="-23133" r="-23133"/>
              </a:stretch>
            </a:blipFill>
            <a:ln w="38100" cap="sq">
              <a:solidFill>
                <a:srgbClr val="EFE990"/>
              </a:solidFill>
              <a:prstDash val="solid"/>
              <a:miter/>
            </a:ln>
          </p:spPr>
          <p:txBody>
            <a:bodyPr/>
            <a:lstStyle/>
            <a:p>
              <a:endParaRPr lang="en-GB" sz="135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1285876"/>
            <a:ext cx="8216424" cy="1282301"/>
            <a:chOff x="0" y="0"/>
            <a:chExt cx="2885328" cy="45030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885329" cy="450301"/>
            </a:xfrm>
            <a:custGeom>
              <a:avLst/>
              <a:gdLst/>
              <a:ahLst/>
              <a:cxnLst/>
              <a:rect l="l" t="t" r="r" b="b"/>
              <a:pathLst>
                <a:path w="2885329" h="450301">
                  <a:moveTo>
                    <a:pt x="36041" y="0"/>
                  </a:moveTo>
                  <a:lnTo>
                    <a:pt x="2849288" y="0"/>
                  </a:lnTo>
                  <a:cubicBezTo>
                    <a:pt x="2869193" y="0"/>
                    <a:pt x="2885329" y="16136"/>
                    <a:pt x="2885329" y="36041"/>
                  </a:cubicBezTo>
                  <a:lnTo>
                    <a:pt x="2885329" y="414260"/>
                  </a:lnTo>
                  <a:cubicBezTo>
                    <a:pt x="2885329" y="434165"/>
                    <a:pt x="2869193" y="450301"/>
                    <a:pt x="2849288" y="450301"/>
                  </a:cubicBezTo>
                  <a:lnTo>
                    <a:pt x="36041" y="450301"/>
                  </a:lnTo>
                  <a:cubicBezTo>
                    <a:pt x="16136" y="450301"/>
                    <a:pt x="0" y="434165"/>
                    <a:pt x="0" y="414260"/>
                  </a:cubicBezTo>
                  <a:lnTo>
                    <a:pt x="0" y="36041"/>
                  </a:lnTo>
                  <a:cubicBezTo>
                    <a:pt x="0" y="16136"/>
                    <a:pt x="16136" y="0"/>
                    <a:pt x="36041" y="0"/>
                  </a:cubicBezTo>
                  <a:close/>
                </a:path>
              </a:pathLst>
            </a:custGeom>
            <a:solidFill>
              <a:srgbClr val="EFE990"/>
            </a:solidFill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885328" cy="497926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2624"/>
                </a:lnSpc>
              </a:pPr>
              <a:endParaRPr sz="1350"/>
            </a:p>
          </p:txBody>
        </p:sp>
      </p:grpSp>
      <p:sp>
        <p:nvSpPr>
          <p:cNvPr id="11" name="Freeform 11"/>
          <p:cNvSpPr/>
          <p:nvPr/>
        </p:nvSpPr>
        <p:spPr>
          <a:xfrm>
            <a:off x="-33864" y="6491311"/>
            <a:ext cx="2135495" cy="4976789"/>
          </a:xfrm>
          <a:custGeom>
            <a:avLst/>
            <a:gdLst/>
            <a:ahLst/>
            <a:cxnLst/>
            <a:rect l="l" t="t" r="r" b="b"/>
            <a:pathLst>
              <a:path w="2847327" h="6635719">
                <a:moveTo>
                  <a:pt x="0" y="0"/>
                </a:moveTo>
                <a:lnTo>
                  <a:pt x="2847327" y="0"/>
                </a:lnTo>
                <a:lnTo>
                  <a:pt x="2847327" y="6635719"/>
                </a:lnTo>
                <a:lnTo>
                  <a:pt x="0" y="66357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 sz="1350"/>
          </a:p>
        </p:txBody>
      </p:sp>
      <p:grpSp>
        <p:nvGrpSpPr>
          <p:cNvPr id="12" name="Group 12"/>
          <p:cNvGrpSpPr/>
          <p:nvPr/>
        </p:nvGrpSpPr>
        <p:grpSpPr>
          <a:xfrm rot="5237077">
            <a:off x="833723" y="6870696"/>
            <a:ext cx="514375" cy="514375"/>
            <a:chOff x="0" y="0"/>
            <a:chExt cx="40640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cubicBezTo>
                    <a:pt x="315424" y="0"/>
                    <a:pt x="406400" y="90976"/>
                    <a:pt x="406400" y="203200"/>
                  </a:cubicBezTo>
                  <a:cubicBezTo>
                    <a:pt x="406400" y="315424"/>
                    <a:pt x="315424" y="406400"/>
                    <a:pt x="2032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8142"/>
            </a:solidFill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406400" cy="4540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2624"/>
                </a:lnSpc>
              </a:pPr>
              <a:endParaRPr sz="1350"/>
            </a:p>
          </p:txBody>
        </p:sp>
      </p:grpSp>
      <p:grpSp>
        <p:nvGrpSpPr>
          <p:cNvPr id="15" name="Group 15"/>
          <p:cNvGrpSpPr/>
          <p:nvPr/>
        </p:nvGrpSpPr>
        <p:grpSpPr>
          <a:xfrm rot="5237077">
            <a:off x="635318" y="7726445"/>
            <a:ext cx="911184" cy="892085"/>
            <a:chOff x="0" y="0"/>
            <a:chExt cx="719914" cy="70482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19914" cy="704823"/>
            </a:xfrm>
            <a:custGeom>
              <a:avLst/>
              <a:gdLst/>
              <a:ahLst/>
              <a:cxnLst/>
              <a:rect l="l" t="t" r="r" b="b"/>
              <a:pathLst>
                <a:path w="719914" h="704823">
                  <a:moveTo>
                    <a:pt x="516714" y="0"/>
                  </a:moveTo>
                  <a:cubicBezTo>
                    <a:pt x="628938" y="0"/>
                    <a:pt x="719914" y="157780"/>
                    <a:pt x="719914" y="352412"/>
                  </a:cubicBezTo>
                  <a:cubicBezTo>
                    <a:pt x="719914" y="547043"/>
                    <a:pt x="628938" y="704823"/>
                    <a:pt x="516714" y="704823"/>
                  </a:cubicBezTo>
                  <a:lnTo>
                    <a:pt x="203200" y="704823"/>
                  </a:lnTo>
                  <a:cubicBezTo>
                    <a:pt x="90976" y="704823"/>
                    <a:pt x="0" y="547043"/>
                    <a:pt x="0" y="352412"/>
                  </a:cubicBezTo>
                  <a:cubicBezTo>
                    <a:pt x="0" y="15778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EB369"/>
            </a:solidFill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719914" cy="752448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2624"/>
                </a:lnSpc>
              </a:pPr>
              <a:endParaRPr sz="1350"/>
            </a:p>
          </p:txBody>
        </p:sp>
      </p:grpSp>
      <p:sp>
        <p:nvSpPr>
          <p:cNvPr id="18" name="Freeform 18"/>
          <p:cNvSpPr/>
          <p:nvPr/>
        </p:nvSpPr>
        <p:spPr>
          <a:xfrm>
            <a:off x="1188902" y="7755646"/>
            <a:ext cx="369133" cy="415226"/>
          </a:xfrm>
          <a:custGeom>
            <a:avLst/>
            <a:gdLst/>
            <a:ahLst/>
            <a:cxnLst/>
            <a:rect l="l" t="t" r="r" b="b"/>
            <a:pathLst>
              <a:path w="492177" h="553634">
                <a:moveTo>
                  <a:pt x="0" y="0"/>
                </a:moveTo>
                <a:lnTo>
                  <a:pt x="492177" y="0"/>
                </a:lnTo>
                <a:lnTo>
                  <a:pt x="492177" y="553634"/>
                </a:lnTo>
                <a:lnTo>
                  <a:pt x="0" y="5536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  <p:grpSp>
        <p:nvGrpSpPr>
          <p:cNvPr id="19" name="Group 19"/>
          <p:cNvGrpSpPr/>
          <p:nvPr/>
        </p:nvGrpSpPr>
        <p:grpSpPr>
          <a:xfrm>
            <a:off x="2473937" y="6251766"/>
            <a:ext cx="3321464" cy="3244586"/>
            <a:chOff x="0" y="0"/>
            <a:chExt cx="4828540" cy="4716780"/>
          </a:xfrm>
        </p:grpSpPr>
        <p:sp>
          <p:nvSpPr>
            <p:cNvPr id="20" name="Freeform 20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8"/>
              <a:stretch>
                <a:fillRect l="-24721" r="-24721"/>
              </a:stretch>
            </a:blipFill>
            <a:ln w="38100" cap="sq">
              <a:solidFill>
                <a:srgbClr val="EFE990"/>
              </a:solidFill>
              <a:prstDash val="solid"/>
              <a:miter/>
            </a:ln>
          </p:spPr>
          <p:txBody>
            <a:bodyPr/>
            <a:lstStyle/>
            <a:p>
              <a:endParaRPr lang="en-GB" sz="1350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35380" y="1582959"/>
            <a:ext cx="7900539" cy="928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4"/>
              </a:lnSpc>
            </a:pPr>
            <a:r>
              <a:rPr lang="en-US" sz="7499">
                <a:solidFill>
                  <a:srgbClr val="504C11"/>
                </a:solidFill>
                <a:latin typeface="Some Time Later"/>
              </a:rPr>
              <a:t>The Salvation Army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3996964" y="2758784"/>
            <a:ext cx="3321464" cy="3244586"/>
            <a:chOff x="0" y="0"/>
            <a:chExt cx="4828540" cy="4716780"/>
          </a:xfrm>
        </p:grpSpPr>
        <p:sp>
          <p:nvSpPr>
            <p:cNvPr id="23" name="Freeform 23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9"/>
              <a:stretch>
                <a:fillRect l="-23225" r="-23225"/>
              </a:stretch>
            </a:blipFill>
            <a:ln w="38100" cap="sq">
              <a:solidFill>
                <a:srgbClr val="EFE990"/>
              </a:solidFill>
              <a:prstDash val="solid"/>
              <a:miter/>
            </a:ln>
          </p:spPr>
          <p:txBody>
            <a:bodyPr/>
            <a:lstStyle/>
            <a:p>
              <a:endParaRPr lang="en-GB" sz="135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6444451" y="6253513"/>
            <a:ext cx="3321464" cy="3244586"/>
            <a:chOff x="0" y="0"/>
            <a:chExt cx="4828540" cy="4716780"/>
          </a:xfrm>
        </p:grpSpPr>
        <p:sp>
          <p:nvSpPr>
            <p:cNvPr id="25" name="Freeform 25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10"/>
              <a:stretch>
                <a:fillRect l="-3222" r="-43045"/>
              </a:stretch>
            </a:blipFill>
            <a:ln w="38100" cap="sq">
              <a:solidFill>
                <a:srgbClr val="EFE990"/>
              </a:solidFill>
              <a:prstDash val="solid"/>
              <a:miter/>
            </a:ln>
          </p:spPr>
          <p:txBody>
            <a:bodyPr/>
            <a:lstStyle/>
            <a:p>
              <a:endParaRPr lang="en-GB" sz="1350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444145" y="8206591"/>
            <a:ext cx="1293530" cy="866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5"/>
              </a:lnSpc>
            </a:pPr>
            <a:r>
              <a:rPr lang="en-US" sz="2467" dirty="0">
                <a:solidFill>
                  <a:srgbClr val="504C11"/>
                </a:solidFill>
                <a:latin typeface="Some Time Later"/>
              </a:rPr>
              <a:t>fighting for fairness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0141715" y="5707843"/>
            <a:ext cx="3321464" cy="3244586"/>
            <a:chOff x="0" y="0"/>
            <a:chExt cx="4828540" cy="4716780"/>
          </a:xfrm>
        </p:grpSpPr>
        <p:sp>
          <p:nvSpPr>
            <p:cNvPr id="28" name="Freeform 28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11"/>
              <a:stretch>
                <a:fillRect l="-23133" r="-23133"/>
              </a:stretch>
            </a:blipFill>
            <a:ln w="38100" cap="sq">
              <a:solidFill>
                <a:srgbClr val="EFE990"/>
              </a:solidFill>
              <a:prstDash val="solid"/>
              <a:miter/>
            </a:ln>
          </p:spPr>
          <p:txBody>
            <a:bodyPr/>
            <a:lstStyle/>
            <a:p>
              <a:endParaRPr lang="en-GB" sz="1350"/>
            </a:p>
          </p:txBody>
        </p:sp>
      </p:grpSp>
      <p:sp>
        <p:nvSpPr>
          <p:cNvPr id="29" name="Freeform 29"/>
          <p:cNvSpPr/>
          <p:nvPr/>
        </p:nvSpPr>
        <p:spPr>
          <a:xfrm>
            <a:off x="12457479" y="8824942"/>
            <a:ext cx="1196864" cy="1346314"/>
          </a:xfrm>
          <a:custGeom>
            <a:avLst/>
            <a:gdLst/>
            <a:ahLst/>
            <a:cxnLst/>
            <a:rect l="l" t="t" r="r" b="b"/>
            <a:pathLst>
              <a:path w="1595819" h="1795085">
                <a:moveTo>
                  <a:pt x="0" y="0"/>
                </a:moveTo>
                <a:lnTo>
                  <a:pt x="1595820" y="0"/>
                </a:lnTo>
                <a:lnTo>
                  <a:pt x="1595820" y="1795086"/>
                </a:lnTo>
                <a:lnTo>
                  <a:pt x="0" y="17950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21976" y="2513143"/>
            <a:ext cx="6144562" cy="2210159"/>
            <a:chOff x="0" y="0"/>
            <a:chExt cx="2157761" cy="7761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57761" cy="776133"/>
            </a:xfrm>
            <a:custGeom>
              <a:avLst/>
              <a:gdLst/>
              <a:ahLst/>
              <a:cxnLst/>
              <a:rect l="l" t="t" r="r" b="b"/>
              <a:pathLst>
                <a:path w="2157761" h="776133">
                  <a:moveTo>
                    <a:pt x="48194" y="0"/>
                  </a:moveTo>
                  <a:lnTo>
                    <a:pt x="2109567" y="0"/>
                  </a:lnTo>
                  <a:cubicBezTo>
                    <a:pt x="2136184" y="0"/>
                    <a:pt x="2157761" y="21577"/>
                    <a:pt x="2157761" y="48194"/>
                  </a:cubicBezTo>
                  <a:lnTo>
                    <a:pt x="2157761" y="727939"/>
                  </a:lnTo>
                  <a:cubicBezTo>
                    <a:pt x="2157761" y="754556"/>
                    <a:pt x="2136184" y="776133"/>
                    <a:pt x="2109567" y="776133"/>
                  </a:cubicBezTo>
                  <a:lnTo>
                    <a:pt x="48194" y="776133"/>
                  </a:lnTo>
                  <a:cubicBezTo>
                    <a:pt x="35412" y="776133"/>
                    <a:pt x="23154" y="771055"/>
                    <a:pt x="14116" y="762017"/>
                  </a:cubicBezTo>
                  <a:cubicBezTo>
                    <a:pt x="5078" y="752979"/>
                    <a:pt x="0" y="740721"/>
                    <a:pt x="0" y="727939"/>
                  </a:cubicBezTo>
                  <a:lnTo>
                    <a:pt x="0" y="48194"/>
                  </a:lnTo>
                  <a:cubicBezTo>
                    <a:pt x="0" y="21577"/>
                    <a:pt x="21577" y="0"/>
                    <a:pt x="48194" y="0"/>
                  </a:cubicBezTo>
                  <a:close/>
                </a:path>
              </a:pathLst>
            </a:custGeom>
            <a:solidFill>
              <a:srgbClr val="504C11"/>
            </a:solidFill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157761" cy="823758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2624"/>
                </a:lnSpc>
              </a:pPr>
              <a:endParaRPr sz="1350"/>
            </a:p>
          </p:txBody>
        </p:sp>
      </p:grpSp>
      <p:sp>
        <p:nvSpPr>
          <p:cNvPr id="13" name="Freeform 13"/>
          <p:cNvSpPr/>
          <p:nvPr/>
        </p:nvSpPr>
        <p:spPr>
          <a:xfrm rot="202748">
            <a:off x="11324436" y="1781949"/>
            <a:ext cx="2043215" cy="1279563"/>
          </a:xfrm>
          <a:custGeom>
            <a:avLst/>
            <a:gdLst/>
            <a:ahLst/>
            <a:cxnLst/>
            <a:rect l="l" t="t" r="r" b="b"/>
            <a:pathLst>
              <a:path w="2724286" h="1706084">
                <a:moveTo>
                  <a:pt x="0" y="0"/>
                </a:moveTo>
                <a:lnTo>
                  <a:pt x="2724285" y="0"/>
                </a:lnTo>
                <a:lnTo>
                  <a:pt x="2724285" y="1706084"/>
                </a:lnTo>
                <a:lnTo>
                  <a:pt x="0" y="17060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14" name="Freeform 14"/>
          <p:cNvSpPr/>
          <p:nvPr/>
        </p:nvSpPr>
        <p:spPr>
          <a:xfrm rot="-5400000" flipV="1">
            <a:off x="-394910" y="3451070"/>
            <a:ext cx="2327008" cy="4937948"/>
          </a:xfrm>
          <a:custGeom>
            <a:avLst/>
            <a:gdLst/>
            <a:ahLst/>
            <a:cxnLst/>
            <a:rect l="l" t="t" r="r" b="b"/>
            <a:pathLst>
              <a:path w="3102677" h="6583931">
                <a:moveTo>
                  <a:pt x="0" y="6583930"/>
                </a:moveTo>
                <a:lnTo>
                  <a:pt x="3102677" y="6583930"/>
                </a:lnTo>
                <a:lnTo>
                  <a:pt x="3102677" y="0"/>
                </a:lnTo>
                <a:lnTo>
                  <a:pt x="0" y="0"/>
                </a:lnTo>
                <a:lnTo>
                  <a:pt x="0" y="658393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 sz="1350"/>
          </a:p>
        </p:txBody>
      </p:sp>
      <p:sp>
        <p:nvSpPr>
          <p:cNvPr id="15" name="Freeform 15"/>
          <p:cNvSpPr/>
          <p:nvPr/>
        </p:nvSpPr>
        <p:spPr>
          <a:xfrm rot="674698" flipH="1">
            <a:off x="3292375" y="5529221"/>
            <a:ext cx="3660680" cy="4938522"/>
          </a:xfrm>
          <a:custGeom>
            <a:avLst/>
            <a:gdLst/>
            <a:ahLst/>
            <a:cxnLst/>
            <a:rect l="l" t="t" r="r" b="b"/>
            <a:pathLst>
              <a:path w="4880906" h="6584696">
                <a:moveTo>
                  <a:pt x="4880906" y="0"/>
                </a:moveTo>
                <a:lnTo>
                  <a:pt x="0" y="0"/>
                </a:lnTo>
                <a:lnTo>
                  <a:pt x="0" y="6584696"/>
                </a:lnTo>
                <a:lnTo>
                  <a:pt x="4880906" y="6584696"/>
                </a:lnTo>
                <a:lnTo>
                  <a:pt x="488090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 sz="1350"/>
          </a:p>
        </p:txBody>
      </p:sp>
      <p:sp>
        <p:nvSpPr>
          <p:cNvPr id="16" name="Freeform 16"/>
          <p:cNvSpPr/>
          <p:nvPr/>
        </p:nvSpPr>
        <p:spPr>
          <a:xfrm rot="271833" flipH="1">
            <a:off x="7824954" y="5343754"/>
            <a:ext cx="3238589" cy="5547904"/>
          </a:xfrm>
          <a:custGeom>
            <a:avLst/>
            <a:gdLst/>
            <a:ahLst/>
            <a:cxnLst/>
            <a:rect l="l" t="t" r="r" b="b"/>
            <a:pathLst>
              <a:path w="4318118" h="7397205">
                <a:moveTo>
                  <a:pt x="4318119" y="0"/>
                </a:moveTo>
                <a:lnTo>
                  <a:pt x="0" y="0"/>
                </a:lnTo>
                <a:lnTo>
                  <a:pt x="0" y="7397205"/>
                </a:lnTo>
                <a:lnTo>
                  <a:pt x="4318119" y="7397205"/>
                </a:lnTo>
                <a:lnTo>
                  <a:pt x="431811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17" name="TextBox 17"/>
          <p:cNvSpPr txBox="1"/>
          <p:nvPr/>
        </p:nvSpPr>
        <p:spPr>
          <a:xfrm>
            <a:off x="3818352" y="2818888"/>
            <a:ext cx="5551806" cy="1208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72"/>
              </a:lnSpc>
            </a:pPr>
            <a:r>
              <a:rPr lang="en-US" sz="2549" dirty="0">
                <a:solidFill>
                  <a:srgbClr val="FFFFFF"/>
                </a:solidFill>
                <a:latin typeface="Calibri (MS) Bold"/>
              </a:rPr>
              <a:t>What do you notice about these photos?</a:t>
            </a:r>
          </a:p>
          <a:p>
            <a:pPr>
              <a:lnSpc>
                <a:spcPts val="4972"/>
              </a:lnSpc>
            </a:pPr>
            <a:r>
              <a:rPr lang="en-US" sz="2549" dirty="0">
                <a:solidFill>
                  <a:srgbClr val="FFFFFF"/>
                </a:solidFill>
                <a:latin typeface="Calibri (MS) Bold"/>
              </a:rPr>
              <a:t>Use these prompts to help you.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7990" y="1364456"/>
            <a:ext cx="7920990" cy="986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24"/>
              </a:lnSpc>
            </a:pPr>
            <a:r>
              <a:rPr lang="en-US" sz="7499">
                <a:solidFill>
                  <a:srgbClr val="504C11"/>
                </a:solidFill>
                <a:latin typeface="Some Time Later"/>
              </a:rPr>
              <a:t>Exploring photos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63460" y="5338104"/>
            <a:ext cx="2574108" cy="567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72"/>
              </a:lnSpc>
            </a:pPr>
            <a:r>
              <a:rPr lang="en-US" sz="2549" dirty="0">
                <a:solidFill>
                  <a:srgbClr val="504C11"/>
                </a:solidFill>
                <a:latin typeface="Calibri (MS) Bold"/>
              </a:rPr>
              <a:t>What can you see?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907509" y="6389211"/>
            <a:ext cx="2950493" cy="567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72"/>
              </a:lnSpc>
            </a:pPr>
            <a:r>
              <a:rPr lang="en-US" sz="2549" dirty="0">
                <a:solidFill>
                  <a:srgbClr val="504C11"/>
                </a:solidFill>
                <a:latin typeface="Calibri (MS) Bold"/>
              </a:rPr>
              <a:t>What do you know?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10246" y="5892619"/>
            <a:ext cx="3011462" cy="567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72"/>
              </a:lnSpc>
            </a:pPr>
            <a:r>
              <a:rPr lang="en-US" sz="2549">
                <a:solidFill>
                  <a:srgbClr val="504C11"/>
                </a:solidFill>
                <a:latin typeface="Calibri (MS) Bold"/>
              </a:rPr>
              <a:t>What do you wonder?</a:t>
            </a:r>
          </a:p>
        </p:txBody>
      </p:sp>
      <p:sp>
        <p:nvSpPr>
          <p:cNvPr id="5" name="Freeform 29">
            <a:extLst>
              <a:ext uri="{FF2B5EF4-FFF2-40B4-BE49-F238E27FC236}">
                <a16:creationId xmlns:a16="http://schemas.microsoft.com/office/drawing/2014/main" id="{55E18BE7-489E-0F30-EB67-E2E8783FFB00}"/>
              </a:ext>
            </a:extLst>
          </p:cNvPr>
          <p:cNvSpPr/>
          <p:nvPr/>
        </p:nvSpPr>
        <p:spPr>
          <a:xfrm>
            <a:off x="12457479" y="8824942"/>
            <a:ext cx="1196864" cy="1346314"/>
          </a:xfrm>
          <a:custGeom>
            <a:avLst/>
            <a:gdLst/>
            <a:ahLst/>
            <a:cxnLst/>
            <a:rect l="l" t="t" r="r" b="b"/>
            <a:pathLst>
              <a:path w="1595819" h="1795085">
                <a:moveTo>
                  <a:pt x="0" y="0"/>
                </a:moveTo>
                <a:lnTo>
                  <a:pt x="1595820" y="0"/>
                </a:lnTo>
                <a:lnTo>
                  <a:pt x="1595820" y="1795086"/>
                </a:lnTo>
                <a:lnTo>
                  <a:pt x="0" y="179508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7178" y="2829408"/>
            <a:ext cx="4244363" cy="4146125"/>
            <a:chOff x="0" y="0"/>
            <a:chExt cx="4828540" cy="4716780"/>
          </a:xfrm>
        </p:grpSpPr>
        <p:sp>
          <p:nvSpPr>
            <p:cNvPr id="3" name="Freeform 3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2"/>
              <a:stretch>
                <a:fillRect l="-23271" r="-23271"/>
              </a:stretch>
            </a:blipFill>
            <a:ln w="38100" cap="sq">
              <a:solidFill>
                <a:srgbClr val="504C11"/>
              </a:solidFill>
              <a:prstDash val="solid"/>
              <a:miter/>
            </a:ln>
          </p:spPr>
          <p:txBody>
            <a:bodyPr/>
            <a:lstStyle/>
            <a:p>
              <a:endParaRPr lang="en-GB" sz="135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735820" y="2829408"/>
            <a:ext cx="4244363" cy="4146125"/>
            <a:chOff x="0" y="0"/>
            <a:chExt cx="4828540" cy="4716780"/>
          </a:xfrm>
        </p:grpSpPr>
        <p:sp>
          <p:nvSpPr>
            <p:cNvPr id="5" name="Freeform 5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3"/>
              <a:stretch>
                <a:fillRect l="-23225" r="-23225"/>
              </a:stretch>
            </a:blipFill>
            <a:ln w="38100" cap="sq">
              <a:solidFill>
                <a:srgbClr val="504C11"/>
              </a:solidFill>
              <a:prstDash val="solid"/>
              <a:miter/>
            </a:ln>
          </p:spPr>
          <p:txBody>
            <a:bodyPr/>
            <a:lstStyle/>
            <a:p>
              <a:endParaRPr lang="en-GB" sz="135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354461" y="2829408"/>
            <a:ext cx="4244363" cy="4146125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4"/>
              <a:stretch>
                <a:fillRect l="-59256" r="-14314"/>
              </a:stretch>
            </a:blipFill>
            <a:ln w="38100" cap="sq">
              <a:solidFill>
                <a:srgbClr val="504C11"/>
              </a:solidFill>
              <a:prstDash val="solid"/>
              <a:miter/>
            </a:ln>
          </p:spPr>
          <p:txBody>
            <a:bodyPr/>
            <a:lstStyle/>
            <a:p>
              <a:endParaRPr lang="en-GB" sz="1350"/>
            </a:p>
          </p:txBody>
        </p:sp>
      </p:grpSp>
      <p:sp>
        <p:nvSpPr>
          <p:cNvPr id="8" name="Freeform 8"/>
          <p:cNvSpPr/>
          <p:nvPr/>
        </p:nvSpPr>
        <p:spPr>
          <a:xfrm rot="271833" flipH="1">
            <a:off x="8992372" y="7358535"/>
            <a:ext cx="1812190" cy="3104394"/>
          </a:xfrm>
          <a:custGeom>
            <a:avLst/>
            <a:gdLst/>
            <a:ahLst/>
            <a:cxnLst/>
            <a:rect l="l" t="t" r="r" b="b"/>
            <a:pathLst>
              <a:path w="2416253" h="4139192">
                <a:moveTo>
                  <a:pt x="2416254" y="0"/>
                </a:moveTo>
                <a:lnTo>
                  <a:pt x="0" y="0"/>
                </a:lnTo>
                <a:lnTo>
                  <a:pt x="0" y="4139192"/>
                </a:lnTo>
                <a:lnTo>
                  <a:pt x="2416254" y="4139192"/>
                </a:lnTo>
                <a:lnTo>
                  <a:pt x="241625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9" name="Freeform 9"/>
          <p:cNvSpPr/>
          <p:nvPr/>
        </p:nvSpPr>
        <p:spPr>
          <a:xfrm rot="674698" flipH="1">
            <a:off x="4629005" y="7629266"/>
            <a:ext cx="1986735" cy="2680250"/>
          </a:xfrm>
          <a:custGeom>
            <a:avLst/>
            <a:gdLst/>
            <a:ahLst/>
            <a:cxnLst/>
            <a:rect l="l" t="t" r="r" b="b"/>
            <a:pathLst>
              <a:path w="2648980" h="3573666">
                <a:moveTo>
                  <a:pt x="2648980" y="0"/>
                </a:moveTo>
                <a:lnTo>
                  <a:pt x="0" y="0"/>
                </a:lnTo>
                <a:lnTo>
                  <a:pt x="0" y="3573666"/>
                </a:lnTo>
                <a:lnTo>
                  <a:pt x="2648980" y="3573666"/>
                </a:lnTo>
                <a:lnTo>
                  <a:pt x="264898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 sz="1350"/>
          </a:p>
        </p:txBody>
      </p:sp>
      <p:sp>
        <p:nvSpPr>
          <p:cNvPr id="10" name="TextBox 10"/>
          <p:cNvSpPr txBox="1"/>
          <p:nvPr/>
        </p:nvSpPr>
        <p:spPr>
          <a:xfrm>
            <a:off x="5272069" y="7869759"/>
            <a:ext cx="1001924" cy="659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49"/>
              </a:lnSpc>
            </a:pPr>
            <a:r>
              <a:rPr lang="en-US" sz="2999" dirty="0">
                <a:solidFill>
                  <a:srgbClr val="504C11"/>
                </a:solidFill>
                <a:latin typeface="Calibri (MS) Bold"/>
              </a:rPr>
              <a:t>Know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354461" y="7475260"/>
            <a:ext cx="1401109" cy="659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49"/>
              </a:lnSpc>
            </a:pPr>
            <a:r>
              <a:rPr lang="en-US" sz="2999">
                <a:solidFill>
                  <a:srgbClr val="504C11"/>
                </a:solidFill>
                <a:latin typeface="Calibri (MS) Bold"/>
              </a:rPr>
              <a:t>Wonder</a:t>
            </a:r>
          </a:p>
        </p:txBody>
      </p:sp>
      <p:sp>
        <p:nvSpPr>
          <p:cNvPr id="13" name="Freeform 13"/>
          <p:cNvSpPr/>
          <p:nvPr/>
        </p:nvSpPr>
        <p:spPr>
          <a:xfrm rot="-5400000" flipV="1">
            <a:off x="-72205" y="6476950"/>
            <a:ext cx="1355407" cy="2876195"/>
          </a:xfrm>
          <a:custGeom>
            <a:avLst/>
            <a:gdLst/>
            <a:ahLst/>
            <a:cxnLst/>
            <a:rect l="l" t="t" r="r" b="b"/>
            <a:pathLst>
              <a:path w="1807209" h="3834926">
                <a:moveTo>
                  <a:pt x="0" y="3834927"/>
                </a:moveTo>
                <a:lnTo>
                  <a:pt x="1807210" y="3834927"/>
                </a:lnTo>
                <a:lnTo>
                  <a:pt x="1807210" y="0"/>
                </a:lnTo>
                <a:lnTo>
                  <a:pt x="0" y="0"/>
                </a:lnTo>
                <a:lnTo>
                  <a:pt x="0" y="3834927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 sz="1350"/>
          </a:p>
        </p:txBody>
      </p:sp>
      <p:sp>
        <p:nvSpPr>
          <p:cNvPr id="14" name="TextBox 14"/>
          <p:cNvSpPr txBox="1"/>
          <p:nvPr/>
        </p:nvSpPr>
        <p:spPr>
          <a:xfrm>
            <a:off x="501645" y="7505100"/>
            <a:ext cx="1541951" cy="534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9"/>
              </a:lnSpc>
            </a:pPr>
            <a:r>
              <a:rPr lang="en-US" sz="2999">
                <a:solidFill>
                  <a:srgbClr val="504C11"/>
                </a:solidFill>
                <a:latin typeface="Calibri (MS) Bold"/>
              </a:rPr>
              <a:t>See</a:t>
            </a:r>
          </a:p>
        </p:txBody>
      </p:sp>
      <p:sp>
        <p:nvSpPr>
          <p:cNvPr id="15" name="Freeform 29">
            <a:extLst>
              <a:ext uri="{FF2B5EF4-FFF2-40B4-BE49-F238E27FC236}">
                <a16:creationId xmlns:a16="http://schemas.microsoft.com/office/drawing/2014/main" id="{186DDEF2-AE2C-4EFB-2C5C-AA21F2DFFED9}"/>
              </a:ext>
            </a:extLst>
          </p:cNvPr>
          <p:cNvSpPr/>
          <p:nvPr/>
        </p:nvSpPr>
        <p:spPr>
          <a:xfrm>
            <a:off x="12457479" y="8824942"/>
            <a:ext cx="1196864" cy="1346314"/>
          </a:xfrm>
          <a:custGeom>
            <a:avLst/>
            <a:gdLst/>
            <a:ahLst/>
            <a:cxnLst/>
            <a:rect l="l" t="t" r="r" b="b"/>
            <a:pathLst>
              <a:path w="1595819" h="1795085">
                <a:moveTo>
                  <a:pt x="0" y="0"/>
                </a:moveTo>
                <a:lnTo>
                  <a:pt x="1595820" y="0"/>
                </a:lnTo>
                <a:lnTo>
                  <a:pt x="1595820" y="1795086"/>
                </a:lnTo>
                <a:lnTo>
                  <a:pt x="0" y="17950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7178" y="2829408"/>
            <a:ext cx="4244363" cy="4146125"/>
            <a:chOff x="0" y="0"/>
            <a:chExt cx="4828540" cy="4716780"/>
          </a:xfrm>
        </p:grpSpPr>
        <p:sp>
          <p:nvSpPr>
            <p:cNvPr id="3" name="Freeform 3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2"/>
              <a:stretch>
                <a:fillRect l="-15089" r="-15089"/>
              </a:stretch>
            </a:blipFill>
            <a:ln w="38100" cap="sq">
              <a:solidFill>
                <a:srgbClr val="504C11"/>
              </a:solidFill>
              <a:prstDash val="solid"/>
              <a:miter/>
            </a:ln>
          </p:spPr>
          <p:txBody>
            <a:bodyPr/>
            <a:lstStyle/>
            <a:p>
              <a:endParaRPr lang="en-GB" sz="135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735820" y="2829408"/>
            <a:ext cx="4244363" cy="4146125"/>
            <a:chOff x="0" y="0"/>
            <a:chExt cx="4828540" cy="4716780"/>
          </a:xfrm>
        </p:grpSpPr>
        <p:sp>
          <p:nvSpPr>
            <p:cNvPr id="5" name="Freeform 5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3"/>
              <a:stretch>
                <a:fillRect l="-23225" r="-23225"/>
              </a:stretch>
            </a:blipFill>
            <a:ln w="38100" cap="sq">
              <a:solidFill>
                <a:srgbClr val="504C11"/>
              </a:solidFill>
              <a:prstDash val="solid"/>
              <a:miter/>
            </a:ln>
          </p:spPr>
          <p:txBody>
            <a:bodyPr/>
            <a:lstStyle/>
            <a:p>
              <a:endParaRPr lang="en-GB" sz="135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354461" y="2829408"/>
            <a:ext cx="4244363" cy="4146125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4"/>
              <a:stretch>
                <a:fillRect l="-24718" r="-48371"/>
              </a:stretch>
            </a:blipFill>
            <a:ln w="38100" cap="sq">
              <a:solidFill>
                <a:srgbClr val="504C11"/>
              </a:solidFill>
              <a:prstDash val="solid"/>
              <a:miter/>
            </a:ln>
          </p:spPr>
          <p:txBody>
            <a:bodyPr/>
            <a:lstStyle/>
            <a:p>
              <a:endParaRPr lang="en-GB" sz="1350"/>
            </a:p>
          </p:txBody>
        </p:sp>
      </p:grpSp>
      <p:sp>
        <p:nvSpPr>
          <p:cNvPr id="9" name="Freeform 9"/>
          <p:cNvSpPr/>
          <p:nvPr/>
        </p:nvSpPr>
        <p:spPr>
          <a:xfrm rot="271833" flipH="1">
            <a:off x="8992372" y="7358535"/>
            <a:ext cx="1812190" cy="3104394"/>
          </a:xfrm>
          <a:custGeom>
            <a:avLst/>
            <a:gdLst/>
            <a:ahLst/>
            <a:cxnLst/>
            <a:rect l="l" t="t" r="r" b="b"/>
            <a:pathLst>
              <a:path w="2416253" h="4139192">
                <a:moveTo>
                  <a:pt x="2416254" y="0"/>
                </a:moveTo>
                <a:lnTo>
                  <a:pt x="0" y="0"/>
                </a:lnTo>
                <a:lnTo>
                  <a:pt x="0" y="4139192"/>
                </a:lnTo>
                <a:lnTo>
                  <a:pt x="2416254" y="4139192"/>
                </a:lnTo>
                <a:lnTo>
                  <a:pt x="241625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11" name="Freeform 11"/>
          <p:cNvSpPr/>
          <p:nvPr/>
        </p:nvSpPr>
        <p:spPr>
          <a:xfrm rot="-5400000" flipV="1">
            <a:off x="-72205" y="6476950"/>
            <a:ext cx="1355407" cy="2876195"/>
          </a:xfrm>
          <a:custGeom>
            <a:avLst/>
            <a:gdLst/>
            <a:ahLst/>
            <a:cxnLst/>
            <a:rect l="l" t="t" r="r" b="b"/>
            <a:pathLst>
              <a:path w="1807209" h="3834926">
                <a:moveTo>
                  <a:pt x="0" y="3834927"/>
                </a:moveTo>
                <a:lnTo>
                  <a:pt x="1807210" y="3834927"/>
                </a:lnTo>
                <a:lnTo>
                  <a:pt x="1807210" y="0"/>
                </a:lnTo>
                <a:lnTo>
                  <a:pt x="0" y="0"/>
                </a:lnTo>
                <a:lnTo>
                  <a:pt x="0" y="3834927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 sz="1350"/>
          </a:p>
        </p:txBody>
      </p:sp>
      <p:sp>
        <p:nvSpPr>
          <p:cNvPr id="13" name="TextBox 13"/>
          <p:cNvSpPr txBox="1"/>
          <p:nvPr/>
        </p:nvSpPr>
        <p:spPr>
          <a:xfrm>
            <a:off x="9354461" y="7475260"/>
            <a:ext cx="1401109" cy="659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49"/>
              </a:lnSpc>
            </a:pPr>
            <a:r>
              <a:rPr lang="en-US" sz="2999">
                <a:solidFill>
                  <a:srgbClr val="504C11"/>
                </a:solidFill>
                <a:latin typeface="Calibri (MS) Bold"/>
              </a:rPr>
              <a:t>Wonder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01645" y="7505100"/>
            <a:ext cx="1541951" cy="534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9"/>
              </a:lnSpc>
            </a:pPr>
            <a:r>
              <a:rPr lang="en-US" sz="2999">
                <a:solidFill>
                  <a:srgbClr val="504C11"/>
                </a:solidFill>
                <a:latin typeface="Calibri (MS) Bold"/>
              </a:rPr>
              <a:t>See</a:t>
            </a:r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6421FCD7-BB91-115F-06AE-1310A608134B}"/>
              </a:ext>
            </a:extLst>
          </p:cNvPr>
          <p:cNvSpPr/>
          <p:nvPr/>
        </p:nvSpPr>
        <p:spPr>
          <a:xfrm rot="674698" flipH="1">
            <a:off x="4629005" y="7629266"/>
            <a:ext cx="1986735" cy="2680250"/>
          </a:xfrm>
          <a:custGeom>
            <a:avLst/>
            <a:gdLst/>
            <a:ahLst/>
            <a:cxnLst/>
            <a:rect l="l" t="t" r="r" b="b"/>
            <a:pathLst>
              <a:path w="2648980" h="3573666">
                <a:moveTo>
                  <a:pt x="2648980" y="0"/>
                </a:moveTo>
                <a:lnTo>
                  <a:pt x="0" y="0"/>
                </a:lnTo>
                <a:lnTo>
                  <a:pt x="0" y="3573666"/>
                </a:lnTo>
                <a:lnTo>
                  <a:pt x="2648980" y="3573666"/>
                </a:lnTo>
                <a:lnTo>
                  <a:pt x="264898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 sz="1350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515B0CB6-58A3-E78D-EDC8-D455950043D6}"/>
              </a:ext>
            </a:extLst>
          </p:cNvPr>
          <p:cNvSpPr txBox="1"/>
          <p:nvPr/>
        </p:nvSpPr>
        <p:spPr>
          <a:xfrm>
            <a:off x="5272069" y="7869759"/>
            <a:ext cx="1001924" cy="659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49"/>
              </a:lnSpc>
            </a:pPr>
            <a:r>
              <a:rPr lang="en-US" sz="2999" dirty="0">
                <a:solidFill>
                  <a:srgbClr val="504C11"/>
                </a:solidFill>
                <a:latin typeface="Calibri (MS) Bold"/>
              </a:rPr>
              <a:t>Know</a:t>
            </a:r>
          </a:p>
        </p:txBody>
      </p:sp>
      <p:sp>
        <p:nvSpPr>
          <p:cNvPr id="17" name="Freeform 29">
            <a:extLst>
              <a:ext uri="{FF2B5EF4-FFF2-40B4-BE49-F238E27FC236}">
                <a16:creationId xmlns:a16="http://schemas.microsoft.com/office/drawing/2014/main" id="{74FD33A8-D0FA-7F8E-63C2-759ADA215897}"/>
              </a:ext>
            </a:extLst>
          </p:cNvPr>
          <p:cNvSpPr/>
          <p:nvPr/>
        </p:nvSpPr>
        <p:spPr>
          <a:xfrm>
            <a:off x="12457479" y="8824942"/>
            <a:ext cx="1196864" cy="1346314"/>
          </a:xfrm>
          <a:custGeom>
            <a:avLst/>
            <a:gdLst/>
            <a:ahLst/>
            <a:cxnLst/>
            <a:rect l="l" t="t" r="r" b="b"/>
            <a:pathLst>
              <a:path w="1595819" h="1795085">
                <a:moveTo>
                  <a:pt x="0" y="0"/>
                </a:moveTo>
                <a:lnTo>
                  <a:pt x="1595820" y="0"/>
                </a:lnTo>
                <a:lnTo>
                  <a:pt x="1595820" y="1795086"/>
                </a:lnTo>
                <a:lnTo>
                  <a:pt x="0" y="17950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 sz="135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559</Words>
  <Application>Microsoft Office PowerPoint</Application>
  <PresentationFormat>Custom</PresentationFormat>
  <Paragraphs>110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Calibri</vt:lpstr>
      <vt:lpstr>Calibri (MS) Bold</vt:lpstr>
      <vt:lpstr>Some Time Later</vt:lpstr>
      <vt:lpstr>Segoe UI Black</vt:lpstr>
      <vt:lpstr>Arial</vt:lpstr>
      <vt:lpstr>Calibri (MS)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Climate Change Climate Justice </dc:title>
  <cp:lastModifiedBy>Fiona Johnson</cp:lastModifiedBy>
  <cp:revision>13</cp:revision>
  <dcterms:created xsi:type="dcterms:W3CDTF">2006-08-16T00:00:00Z</dcterms:created>
  <dcterms:modified xsi:type="dcterms:W3CDTF">2025-03-26T09:30:07Z</dcterms:modified>
  <dc:identifier>DAGACTcQcNk</dc:identifier>
</cp:coreProperties>
</file>