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4" r:id="rId2"/>
    <p:sldId id="260" r:id="rId3"/>
    <p:sldId id="257" r:id="rId4"/>
    <p:sldId id="259" r:id="rId5"/>
    <p:sldId id="263" r:id="rId6"/>
    <p:sldId id="261" r:id="rId7"/>
    <p:sldId id="267" r:id="rId8"/>
    <p:sldId id="262" r:id="rId9"/>
    <p:sldId id="265" r:id="rId10"/>
    <p:sldId id="264" r:id="rId11"/>
    <p:sldId id="266" r:id="rId12"/>
    <p:sldId id="270" r:id="rId13"/>
    <p:sldId id="268" r:id="rId14"/>
    <p:sldId id="271" r:id="rId15"/>
    <p:sldId id="273" r:id="rId16"/>
    <p:sldId id="269" r:id="rId17"/>
    <p:sldId id="272" r:id="rId18"/>
  </p:sldIdLst>
  <p:sldSz cx="18288000" cy="10287000"/>
  <p:notesSz cx="6858000" cy="9144000"/>
  <p:embeddedFontLst>
    <p:embeddedFont>
      <p:font typeface="Corbel" panose="020B050302020402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849C"/>
    <a:srgbClr val="63CBE3"/>
    <a:srgbClr val="E2EFF2"/>
    <a:srgbClr val="FBEEEB"/>
    <a:srgbClr val="E37B63"/>
    <a:srgbClr val="E73137"/>
    <a:srgbClr val="FFFFFF"/>
    <a:srgbClr val="FFFFCC"/>
    <a:srgbClr val="E5D8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3" autoAdjust="0"/>
    <p:restoredTop sz="93792" autoAdjust="0"/>
  </p:normalViewPr>
  <p:slideViewPr>
    <p:cSldViewPr>
      <p:cViewPr varScale="1">
        <p:scale>
          <a:sx n="102" d="100"/>
          <a:sy n="102" d="100"/>
        </p:scale>
        <p:origin x="642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A15090-9607-411C-B829-5F648B1BEEEC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E71B428-D91C-44F7-AB4D-95C7BCD4663E}">
      <dgm:prSet phldrT="[Text]"/>
      <dgm:spPr>
        <a:solidFill>
          <a:srgbClr val="1C849C"/>
        </a:solidFill>
        <a:ln>
          <a:noFill/>
        </a:ln>
      </dgm:spPr>
      <dgm:t>
        <a:bodyPr/>
        <a:lstStyle/>
        <a:p>
          <a:r>
            <a:rPr lang="en-GB" b="1" dirty="0">
              <a:latin typeface="Corbel" panose="020B0503020204020204" pitchFamily="34" charset="0"/>
            </a:rPr>
            <a:t>Point</a:t>
          </a:r>
        </a:p>
      </dgm:t>
    </dgm:pt>
    <dgm:pt modelId="{081BF52A-5E31-4CCE-8C82-498A660A5278}" type="parTrans" cxnId="{DCEB3F94-7223-43A0-8179-7BA66BF0083B}">
      <dgm:prSet/>
      <dgm:spPr>
        <a:ln w="127000">
          <a:solidFill>
            <a:srgbClr val="1C849C"/>
          </a:solidFill>
        </a:ln>
      </dgm:spPr>
      <dgm:t>
        <a:bodyPr/>
        <a:lstStyle/>
        <a:p>
          <a:endParaRPr lang="en-GB"/>
        </a:p>
      </dgm:t>
    </dgm:pt>
    <dgm:pt modelId="{AF221C16-07FF-412E-B609-8E1CF767B12C}" type="sibTrans" cxnId="{DCEB3F94-7223-43A0-8179-7BA66BF0083B}">
      <dgm:prSet/>
      <dgm:spPr/>
      <dgm:t>
        <a:bodyPr/>
        <a:lstStyle/>
        <a:p>
          <a:endParaRPr lang="en-GB"/>
        </a:p>
      </dgm:t>
    </dgm:pt>
    <dgm:pt modelId="{04799ACA-C36C-4EE6-B54F-D50DBD9CF85E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47E9D7C2-8E70-4539-B620-8A62F06484A3}" type="parTrans" cxnId="{6F2164BF-0941-4383-A2CE-4AE2A5F9A9A8}">
      <dgm:prSet/>
      <dgm:spPr/>
      <dgm:t>
        <a:bodyPr/>
        <a:lstStyle/>
        <a:p>
          <a:endParaRPr lang="en-GB"/>
        </a:p>
      </dgm:t>
    </dgm:pt>
    <dgm:pt modelId="{2440B480-8349-4AAD-BDE6-69B49C65DCA3}" type="sibTrans" cxnId="{6F2164BF-0941-4383-A2CE-4AE2A5F9A9A8}">
      <dgm:prSet/>
      <dgm:spPr/>
      <dgm:t>
        <a:bodyPr/>
        <a:lstStyle/>
        <a:p>
          <a:endParaRPr lang="en-GB"/>
        </a:p>
      </dgm:t>
    </dgm:pt>
    <dgm:pt modelId="{48F94C05-5F29-4DCB-9B2B-B94B65EBFFCD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EC768F68-4E0E-4F72-8007-0A17781217B3}" type="parTrans" cxnId="{8761995C-FD9E-4CE0-BE2D-C3CB6C575F8D}">
      <dgm:prSet/>
      <dgm:spPr/>
      <dgm:t>
        <a:bodyPr/>
        <a:lstStyle/>
        <a:p>
          <a:endParaRPr lang="en-GB"/>
        </a:p>
      </dgm:t>
    </dgm:pt>
    <dgm:pt modelId="{D30835ED-8249-4F19-B062-FC531F470F54}" type="sibTrans" cxnId="{8761995C-FD9E-4CE0-BE2D-C3CB6C575F8D}">
      <dgm:prSet/>
      <dgm:spPr/>
      <dgm:t>
        <a:bodyPr/>
        <a:lstStyle/>
        <a:p>
          <a:endParaRPr lang="en-GB"/>
        </a:p>
      </dgm:t>
    </dgm:pt>
    <dgm:pt modelId="{E21EC404-E938-424C-BE99-7B9A49D2BF89}">
      <dgm:prSet phldrT="[Text]"/>
      <dgm:spPr>
        <a:solidFill>
          <a:srgbClr val="1C849C"/>
        </a:solidFill>
        <a:ln>
          <a:noFill/>
        </a:ln>
      </dgm:spPr>
      <dgm:t>
        <a:bodyPr/>
        <a:lstStyle/>
        <a:p>
          <a:r>
            <a:rPr lang="en-GB" b="1" dirty="0">
              <a:latin typeface="Corbel" panose="020B0503020204020204" pitchFamily="34" charset="0"/>
            </a:rPr>
            <a:t>Point</a:t>
          </a:r>
        </a:p>
      </dgm:t>
    </dgm:pt>
    <dgm:pt modelId="{59A7A53A-DC51-4D82-9B67-7FEDBA52B48D}" type="parTrans" cxnId="{8C71B44F-E8CE-4846-A3CB-14924134B190}">
      <dgm:prSet/>
      <dgm:spPr>
        <a:ln w="127000">
          <a:solidFill>
            <a:srgbClr val="1C849C"/>
          </a:solidFill>
        </a:ln>
      </dgm:spPr>
      <dgm:t>
        <a:bodyPr/>
        <a:lstStyle/>
        <a:p>
          <a:endParaRPr lang="en-GB"/>
        </a:p>
      </dgm:t>
    </dgm:pt>
    <dgm:pt modelId="{C04155FF-6526-4EA3-AA14-3617BDC27FDC}" type="sibTrans" cxnId="{8C71B44F-E8CE-4846-A3CB-14924134B190}">
      <dgm:prSet/>
      <dgm:spPr/>
      <dgm:t>
        <a:bodyPr/>
        <a:lstStyle/>
        <a:p>
          <a:endParaRPr lang="en-GB"/>
        </a:p>
      </dgm:t>
    </dgm:pt>
    <dgm:pt modelId="{5752003D-FA09-4C0B-B2AB-0D021F9D4D65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5DA3CE21-C31D-40C4-8BE5-9E11BE6F3C7B}" type="parTrans" cxnId="{D89E50CC-F00C-4674-8268-F816FCFEA566}">
      <dgm:prSet/>
      <dgm:spPr/>
      <dgm:t>
        <a:bodyPr/>
        <a:lstStyle/>
        <a:p>
          <a:endParaRPr lang="en-GB"/>
        </a:p>
      </dgm:t>
    </dgm:pt>
    <dgm:pt modelId="{06A0D3B3-85D3-4694-95F6-7F74AFA1979F}" type="sibTrans" cxnId="{D89E50CC-F00C-4674-8268-F816FCFEA566}">
      <dgm:prSet/>
      <dgm:spPr/>
      <dgm:t>
        <a:bodyPr/>
        <a:lstStyle/>
        <a:p>
          <a:endParaRPr lang="en-GB"/>
        </a:p>
      </dgm:t>
    </dgm:pt>
    <dgm:pt modelId="{EABF594B-83B6-478B-915C-E76590B7ABF7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E357B123-9967-4504-8FC2-B4DA80EA71CA}" type="parTrans" cxnId="{E6D80AC8-9AF8-4C27-9303-6A6C983D1F07}">
      <dgm:prSet/>
      <dgm:spPr/>
      <dgm:t>
        <a:bodyPr/>
        <a:lstStyle/>
        <a:p>
          <a:endParaRPr lang="en-GB"/>
        </a:p>
      </dgm:t>
    </dgm:pt>
    <dgm:pt modelId="{5C119B6A-2FB2-432F-8D92-F4156BCEC19F}" type="sibTrans" cxnId="{E6D80AC8-9AF8-4C27-9303-6A6C983D1F07}">
      <dgm:prSet/>
      <dgm:spPr/>
      <dgm:t>
        <a:bodyPr/>
        <a:lstStyle/>
        <a:p>
          <a:endParaRPr lang="en-GB"/>
        </a:p>
      </dgm:t>
    </dgm:pt>
    <dgm:pt modelId="{F611F982-213D-4E57-9EAD-3D58714BA3DB}">
      <dgm:prSet phldrT="[Text]"/>
      <dgm:spPr>
        <a:solidFill>
          <a:srgbClr val="1C849C"/>
        </a:solidFill>
        <a:ln>
          <a:noFill/>
        </a:ln>
      </dgm:spPr>
      <dgm:t>
        <a:bodyPr/>
        <a:lstStyle/>
        <a:p>
          <a:r>
            <a:rPr lang="en-GB" b="1" dirty="0">
              <a:latin typeface="Corbel" panose="020B0503020204020204" pitchFamily="34" charset="0"/>
            </a:rPr>
            <a:t>Point</a:t>
          </a:r>
        </a:p>
      </dgm:t>
    </dgm:pt>
    <dgm:pt modelId="{6D74DD52-51E5-4D3F-A59A-24C4B83EE432}" type="parTrans" cxnId="{0155E398-425A-4A7A-98FB-7AA8FAD45022}">
      <dgm:prSet/>
      <dgm:spPr>
        <a:ln w="127000">
          <a:solidFill>
            <a:srgbClr val="1C849C"/>
          </a:solidFill>
        </a:ln>
      </dgm:spPr>
      <dgm:t>
        <a:bodyPr/>
        <a:lstStyle/>
        <a:p>
          <a:endParaRPr lang="en-GB"/>
        </a:p>
      </dgm:t>
    </dgm:pt>
    <dgm:pt modelId="{535363E7-F6D7-431B-B5E3-FDDDB7C18BE3}" type="sibTrans" cxnId="{0155E398-425A-4A7A-98FB-7AA8FAD45022}">
      <dgm:prSet/>
      <dgm:spPr/>
      <dgm:t>
        <a:bodyPr/>
        <a:lstStyle/>
        <a:p>
          <a:endParaRPr lang="en-GB"/>
        </a:p>
      </dgm:t>
    </dgm:pt>
    <dgm:pt modelId="{60773A7B-E2CE-4157-B714-9D6B07236C94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4FA6784D-F85A-4EF8-A719-FDE3C91AF1BA}" type="parTrans" cxnId="{96119807-53E7-4343-9EEE-A53225BB2E39}">
      <dgm:prSet/>
      <dgm:spPr/>
      <dgm:t>
        <a:bodyPr/>
        <a:lstStyle/>
        <a:p>
          <a:endParaRPr lang="en-GB"/>
        </a:p>
      </dgm:t>
    </dgm:pt>
    <dgm:pt modelId="{89CCE450-ABB8-44CC-8BF9-E53D21FFF5FE}" type="sibTrans" cxnId="{96119807-53E7-4343-9EEE-A53225BB2E39}">
      <dgm:prSet/>
      <dgm:spPr/>
      <dgm:t>
        <a:bodyPr/>
        <a:lstStyle/>
        <a:p>
          <a:endParaRPr lang="en-GB"/>
        </a:p>
      </dgm:t>
    </dgm:pt>
    <dgm:pt modelId="{FF5284CE-E777-4195-80ED-3843929C3BD1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7DE2547D-2B03-4A0D-9AE4-C4047E59E73C}" type="parTrans" cxnId="{A112A509-5F36-4D77-AF02-A9A6B26A91AA}">
      <dgm:prSet/>
      <dgm:spPr/>
      <dgm:t>
        <a:bodyPr/>
        <a:lstStyle/>
        <a:p>
          <a:endParaRPr lang="en-GB"/>
        </a:p>
      </dgm:t>
    </dgm:pt>
    <dgm:pt modelId="{B0389745-BBCE-4F1F-A5E8-947A6FD220C6}" type="sibTrans" cxnId="{A112A509-5F36-4D77-AF02-A9A6B26A91AA}">
      <dgm:prSet/>
      <dgm:spPr/>
      <dgm:t>
        <a:bodyPr/>
        <a:lstStyle/>
        <a:p>
          <a:endParaRPr lang="en-GB"/>
        </a:p>
      </dgm:t>
    </dgm:pt>
    <dgm:pt modelId="{6858F1B0-F787-44BF-B044-3E4E4156EF29}" type="pres">
      <dgm:prSet presAssocID="{28A15090-9607-411C-B829-5F648B1BEEEC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852B72B5-AF17-43B4-BFCD-E1F2F48478C6}" type="pres">
      <dgm:prSet presAssocID="{28A15090-9607-411C-B829-5F648B1BEEEC}" presName="cycle" presStyleCnt="0"/>
      <dgm:spPr/>
    </dgm:pt>
    <dgm:pt modelId="{73D2FE70-C45F-4B5F-8D37-455307537791}" type="pres">
      <dgm:prSet presAssocID="{28A15090-9607-411C-B829-5F648B1BEEEC}" presName="centerShape" presStyleCnt="0"/>
      <dgm:spPr/>
    </dgm:pt>
    <dgm:pt modelId="{85C2776F-CE6D-49B4-AA9F-D751FAA2892D}" type="pres">
      <dgm:prSet presAssocID="{28A15090-9607-411C-B829-5F648B1BEEEC}" presName="connSite" presStyleLbl="node1" presStyleIdx="0" presStyleCnt="4"/>
      <dgm:spPr/>
    </dgm:pt>
    <dgm:pt modelId="{705E31B6-8D1A-4E8F-A093-37E26131B79F}" type="pres">
      <dgm:prSet presAssocID="{28A15090-9607-411C-B829-5F648B1BEEEC}" presName="visible" presStyleLbl="node1" presStyleIdx="0" presStyleCnt="4"/>
      <dgm:spPr>
        <a:solidFill>
          <a:srgbClr val="1C849C"/>
        </a:solidFill>
        <a:ln w="127000">
          <a:solidFill>
            <a:srgbClr val="1C849C"/>
          </a:solidFill>
        </a:ln>
      </dgm:spPr>
    </dgm:pt>
    <dgm:pt modelId="{E5839B20-0AF9-4DDA-A5AF-75621F6C3D12}" type="pres">
      <dgm:prSet presAssocID="{081BF52A-5E31-4CCE-8C82-498A660A5278}" presName="Name25" presStyleLbl="parChTrans1D1" presStyleIdx="0" presStyleCnt="3"/>
      <dgm:spPr/>
    </dgm:pt>
    <dgm:pt modelId="{3C07823B-99B9-443F-8EE9-3BC5C9C8C2B7}" type="pres">
      <dgm:prSet presAssocID="{2E71B428-D91C-44F7-AB4D-95C7BCD4663E}" presName="node" presStyleCnt="0"/>
      <dgm:spPr/>
    </dgm:pt>
    <dgm:pt modelId="{AE7A2637-5191-48FD-9FC8-4E96D64A0AD0}" type="pres">
      <dgm:prSet presAssocID="{2E71B428-D91C-44F7-AB4D-95C7BCD4663E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0F1671DC-DA26-47AC-9905-D3C8A98FA858}" type="pres">
      <dgm:prSet presAssocID="{2E71B428-D91C-44F7-AB4D-95C7BCD4663E}" presName="childNode" presStyleLbl="revTx" presStyleIdx="0" presStyleCnt="3">
        <dgm:presLayoutVars>
          <dgm:bulletEnabled val="1"/>
        </dgm:presLayoutVars>
      </dgm:prSet>
      <dgm:spPr/>
    </dgm:pt>
    <dgm:pt modelId="{A8C8A214-746C-4D3B-99B9-0F207E273AE0}" type="pres">
      <dgm:prSet presAssocID="{59A7A53A-DC51-4D82-9B67-7FEDBA52B48D}" presName="Name25" presStyleLbl="parChTrans1D1" presStyleIdx="1" presStyleCnt="3"/>
      <dgm:spPr/>
    </dgm:pt>
    <dgm:pt modelId="{E394180A-DCF5-44E1-96D6-BCEBDCB78743}" type="pres">
      <dgm:prSet presAssocID="{E21EC404-E938-424C-BE99-7B9A49D2BF89}" presName="node" presStyleCnt="0"/>
      <dgm:spPr/>
    </dgm:pt>
    <dgm:pt modelId="{BDF802EA-7AB7-448D-9254-A58B2B52D366}" type="pres">
      <dgm:prSet presAssocID="{E21EC404-E938-424C-BE99-7B9A49D2BF89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DDCC4202-2E79-42F4-868F-B27D27E73961}" type="pres">
      <dgm:prSet presAssocID="{E21EC404-E938-424C-BE99-7B9A49D2BF89}" presName="childNode" presStyleLbl="revTx" presStyleIdx="1" presStyleCnt="3">
        <dgm:presLayoutVars>
          <dgm:bulletEnabled val="1"/>
        </dgm:presLayoutVars>
      </dgm:prSet>
      <dgm:spPr/>
    </dgm:pt>
    <dgm:pt modelId="{53C9F81F-5621-4858-9EA0-7E033FB98362}" type="pres">
      <dgm:prSet presAssocID="{6D74DD52-51E5-4D3F-A59A-24C4B83EE432}" presName="Name25" presStyleLbl="parChTrans1D1" presStyleIdx="2" presStyleCnt="3"/>
      <dgm:spPr/>
    </dgm:pt>
    <dgm:pt modelId="{ECDA235C-E0B6-49D2-A3CF-B4AB3E92AC7D}" type="pres">
      <dgm:prSet presAssocID="{F611F982-213D-4E57-9EAD-3D58714BA3DB}" presName="node" presStyleCnt="0"/>
      <dgm:spPr/>
    </dgm:pt>
    <dgm:pt modelId="{D9100519-F5B8-4CEE-8871-7CEB8EB04292}" type="pres">
      <dgm:prSet presAssocID="{F611F982-213D-4E57-9EAD-3D58714BA3DB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AADE07DF-AC41-4836-AC09-20169D762552}" type="pres">
      <dgm:prSet presAssocID="{F611F982-213D-4E57-9EAD-3D58714BA3DB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96119807-53E7-4343-9EEE-A53225BB2E39}" srcId="{F611F982-213D-4E57-9EAD-3D58714BA3DB}" destId="{60773A7B-E2CE-4157-B714-9D6B07236C94}" srcOrd="0" destOrd="0" parTransId="{4FA6784D-F85A-4EF8-A719-FDE3C91AF1BA}" sibTransId="{89CCE450-ABB8-44CC-8BF9-E53D21FFF5FE}"/>
    <dgm:cxn modelId="{A112A509-5F36-4D77-AF02-A9A6B26A91AA}" srcId="{F611F982-213D-4E57-9EAD-3D58714BA3DB}" destId="{FF5284CE-E777-4195-80ED-3843929C3BD1}" srcOrd="1" destOrd="0" parTransId="{7DE2547D-2B03-4A0D-9AE4-C4047E59E73C}" sibTransId="{B0389745-BBCE-4F1F-A5E8-947A6FD220C6}"/>
    <dgm:cxn modelId="{0980ED10-35FD-4D4B-961A-AD223FF23E87}" type="presOf" srcId="{081BF52A-5E31-4CCE-8C82-498A660A5278}" destId="{E5839B20-0AF9-4DDA-A5AF-75621F6C3D12}" srcOrd="0" destOrd="0" presId="urn:microsoft.com/office/officeart/2005/8/layout/radial2"/>
    <dgm:cxn modelId="{30A7181D-170E-4AA2-99E7-85EE53F71FFA}" type="presOf" srcId="{FF5284CE-E777-4195-80ED-3843929C3BD1}" destId="{AADE07DF-AC41-4836-AC09-20169D762552}" srcOrd="0" destOrd="1" presId="urn:microsoft.com/office/officeart/2005/8/layout/radial2"/>
    <dgm:cxn modelId="{D9210B34-D946-44AA-8DED-53DBB270F0D7}" type="presOf" srcId="{F611F982-213D-4E57-9EAD-3D58714BA3DB}" destId="{D9100519-F5B8-4CEE-8871-7CEB8EB04292}" srcOrd="0" destOrd="0" presId="urn:microsoft.com/office/officeart/2005/8/layout/radial2"/>
    <dgm:cxn modelId="{313A5234-9E0A-44FE-A580-F0C7C3D3EFC1}" type="presOf" srcId="{60773A7B-E2CE-4157-B714-9D6B07236C94}" destId="{AADE07DF-AC41-4836-AC09-20169D762552}" srcOrd="0" destOrd="0" presId="urn:microsoft.com/office/officeart/2005/8/layout/radial2"/>
    <dgm:cxn modelId="{8761995C-FD9E-4CE0-BE2D-C3CB6C575F8D}" srcId="{2E71B428-D91C-44F7-AB4D-95C7BCD4663E}" destId="{48F94C05-5F29-4DCB-9B2B-B94B65EBFFCD}" srcOrd="1" destOrd="0" parTransId="{EC768F68-4E0E-4F72-8007-0A17781217B3}" sibTransId="{D30835ED-8249-4F19-B062-FC531F470F54}"/>
    <dgm:cxn modelId="{3D150B65-0B6B-4D39-A2CE-ACD24E481DF0}" type="presOf" srcId="{2E71B428-D91C-44F7-AB4D-95C7BCD4663E}" destId="{AE7A2637-5191-48FD-9FC8-4E96D64A0AD0}" srcOrd="0" destOrd="0" presId="urn:microsoft.com/office/officeart/2005/8/layout/radial2"/>
    <dgm:cxn modelId="{1A9D3E66-3007-4CB2-95D3-000650B6BC90}" type="presOf" srcId="{5752003D-FA09-4C0B-B2AB-0D021F9D4D65}" destId="{DDCC4202-2E79-42F4-868F-B27D27E73961}" srcOrd="0" destOrd="0" presId="urn:microsoft.com/office/officeart/2005/8/layout/radial2"/>
    <dgm:cxn modelId="{2DF4094A-C6A4-44C5-A9D4-006528F65C7C}" type="presOf" srcId="{28A15090-9607-411C-B829-5F648B1BEEEC}" destId="{6858F1B0-F787-44BF-B044-3E4E4156EF29}" srcOrd="0" destOrd="0" presId="urn:microsoft.com/office/officeart/2005/8/layout/radial2"/>
    <dgm:cxn modelId="{9A0D206B-6E5A-46A0-9812-9F3C12F30D72}" type="presOf" srcId="{48F94C05-5F29-4DCB-9B2B-B94B65EBFFCD}" destId="{0F1671DC-DA26-47AC-9905-D3C8A98FA858}" srcOrd="0" destOrd="1" presId="urn:microsoft.com/office/officeart/2005/8/layout/radial2"/>
    <dgm:cxn modelId="{1CB5616B-8CE7-4C77-BCCD-A85FAB86FB4D}" type="presOf" srcId="{E21EC404-E938-424C-BE99-7B9A49D2BF89}" destId="{BDF802EA-7AB7-448D-9254-A58B2B52D366}" srcOrd="0" destOrd="0" presId="urn:microsoft.com/office/officeart/2005/8/layout/radial2"/>
    <dgm:cxn modelId="{8C71B44F-E8CE-4846-A3CB-14924134B190}" srcId="{28A15090-9607-411C-B829-5F648B1BEEEC}" destId="{E21EC404-E938-424C-BE99-7B9A49D2BF89}" srcOrd="1" destOrd="0" parTransId="{59A7A53A-DC51-4D82-9B67-7FEDBA52B48D}" sibTransId="{C04155FF-6526-4EA3-AA14-3617BDC27FDC}"/>
    <dgm:cxn modelId="{3A0F9B75-9136-4818-92B4-200943C978AA}" type="presOf" srcId="{59A7A53A-DC51-4D82-9B67-7FEDBA52B48D}" destId="{A8C8A214-746C-4D3B-99B9-0F207E273AE0}" srcOrd="0" destOrd="0" presId="urn:microsoft.com/office/officeart/2005/8/layout/radial2"/>
    <dgm:cxn modelId="{DCEB3F94-7223-43A0-8179-7BA66BF0083B}" srcId="{28A15090-9607-411C-B829-5F648B1BEEEC}" destId="{2E71B428-D91C-44F7-AB4D-95C7BCD4663E}" srcOrd="0" destOrd="0" parTransId="{081BF52A-5E31-4CCE-8C82-498A660A5278}" sibTransId="{AF221C16-07FF-412E-B609-8E1CF767B12C}"/>
    <dgm:cxn modelId="{0155E398-425A-4A7A-98FB-7AA8FAD45022}" srcId="{28A15090-9607-411C-B829-5F648B1BEEEC}" destId="{F611F982-213D-4E57-9EAD-3D58714BA3DB}" srcOrd="2" destOrd="0" parTransId="{6D74DD52-51E5-4D3F-A59A-24C4B83EE432}" sibTransId="{535363E7-F6D7-431B-B5E3-FDDDB7C18BE3}"/>
    <dgm:cxn modelId="{936023B2-776C-43A3-9816-C291ED782F0E}" type="presOf" srcId="{6D74DD52-51E5-4D3F-A59A-24C4B83EE432}" destId="{53C9F81F-5621-4858-9EA0-7E033FB98362}" srcOrd="0" destOrd="0" presId="urn:microsoft.com/office/officeart/2005/8/layout/radial2"/>
    <dgm:cxn modelId="{FC56C6BA-B9CF-4CA1-BCAF-05D5E5816298}" type="presOf" srcId="{04799ACA-C36C-4EE6-B54F-D50DBD9CF85E}" destId="{0F1671DC-DA26-47AC-9905-D3C8A98FA858}" srcOrd="0" destOrd="0" presId="urn:microsoft.com/office/officeart/2005/8/layout/radial2"/>
    <dgm:cxn modelId="{6F2164BF-0941-4383-A2CE-4AE2A5F9A9A8}" srcId="{2E71B428-D91C-44F7-AB4D-95C7BCD4663E}" destId="{04799ACA-C36C-4EE6-B54F-D50DBD9CF85E}" srcOrd="0" destOrd="0" parTransId="{47E9D7C2-8E70-4539-B620-8A62F06484A3}" sibTransId="{2440B480-8349-4AAD-BDE6-69B49C65DCA3}"/>
    <dgm:cxn modelId="{E6D80AC8-9AF8-4C27-9303-6A6C983D1F07}" srcId="{E21EC404-E938-424C-BE99-7B9A49D2BF89}" destId="{EABF594B-83B6-478B-915C-E76590B7ABF7}" srcOrd="1" destOrd="0" parTransId="{E357B123-9967-4504-8FC2-B4DA80EA71CA}" sibTransId="{5C119B6A-2FB2-432F-8D92-F4156BCEC19F}"/>
    <dgm:cxn modelId="{D89E50CC-F00C-4674-8268-F816FCFEA566}" srcId="{E21EC404-E938-424C-BE99-7B9A49D2BF89}" destId="{5752003D-FA09-4C0B-B2AB-0D021F9D4D65}" srcOrd="0" destOrd="0" parTransId="{5DA3CE21-C31D-40C4-8BE5-9E11BE6F3C7B}" sibTransId="{06A0D3B3-85D3-4694-95F6-7F74AFA1979F}"/>
    <dgm:cxn modelId="{11D3C1F0-5075-411F-8E5B-7A7C3D2EEC39}" type="presOf" srcId="{EABF594B-83B6-478B-915C-E76590B7ABF7}" destId="{DDCC4202-2E79-42F4-868F-B27D27E73961}" srcOrd="0" destOrd="1" presId="urn:microsoft.com/office/officeart/2005/8/layout/radial2"/>
    <dgm:cxn modelId="{671BB29E-49E4-4558-83ED-08C52BAC518A}" type="presParOf" srcId="{6858F1B0-F787-44BF-B044-3E4E4156EF29}" destId="{852B72B5-AF17-43B4-BFCD-E1F2F48478C6}" srcOrd="0" destOrd="0" presId="urn:microsoft.com/office/officeart/2005/8/layout/radial2"/>
    <dgm:cxn modelId="{99DA1D0C-D176-4995-ACC6-D02C79DC18D4}" type="presParOf" srcId="{852B72B5-AF17-43B4-BFCD-E1F2F48478C6}" destId="{73D2FE70-C45F-4B5F-8D37-455307537791}" srcOrd="0" destOrd="0" presId="urn:microsoft.com/office/officeart/2005/8/layout/radial2"/>
    <dgm:cxn modelId="{A3601B04-C454-47D0-BCAF-0F5CEA6C10B6}" type="presParOf" srcId="{73D2FE70-C45F-4B5F-8D37-455307537791}" destId="{85C2776F-CE6D-49B4-AA9F-D751FAA2892D}" srcOrd="0" destOrd="0" presId="urn:microsoft.com/office/officeart/2005/8/layout/radial2"/>
    <dgm:cxn modelId="{94BDAF91-4111-4889-991C-F8E04C5A2CB0}" type="presParOf" srcId="{73D2FE70-C45F-4B5F-8D37-455307537791}" destId="{705E31B6-8D1A-4E8F-A093-37E26131B79F}" srcOrd="1" destOrd="0" presId="urn:microsoft.com/office/officeart/2005/8/layout/radial2"/>
    <dgm:cxn modelId="{66C8A0FC-38AD-4B44-BD86-D571F64CFFF8}" type="presParOf" srcId="{852B72B5-AF17-43B4-BFCD-E1F2F48478C6}" destId="{E5839B20-0AF9-4DDA-A5AF-75621F6C3D12}" srcOrd="1" destOrd="0" presId="urn:microsoft.com/office/officeart/2005/8/layout/radial2"/>
    <dgm:cxn modelId="{27D538B8-D25C-4C0B-9E2F-E8F5DC7AE3C7}" type="presParOf" srcId="{852B72B5-AF17-43B4-BFCD-E1F2F48478C6}" destId="{3C07823B-99B9-443F-8EE9-3BC5C9C8C2B7}" srcOrd="2" destOrd="0" presId="urn:microsoft.com/office/officeart/2005/8/layout/radial2"/>
    <dgm:cxn modelId="{341CAB91-07D2-42D0-8AC7-48841F4AA5E6}" type="presParOf" srcId="{3C07823B-99B9-443F-8EE9-3BC5C9C8C2B7}" destId="{AE7A2637-5191-48FD-9FC8-4E96D64A0AD0}" srcOrd="0" destOrd="0" presId="urn:microsoft.com/office/officeart/2005/8/layout/radial2"/>
    <dgm:cxn modelId="{1B0212BA-2FE5-4C43-BA52-BABA23F8DD6F}" type="presParOf" srcId="{3C07823B-99B9-443F-8EE9-3BC5C9C8C2B7}" destId="{0F1671DC-DA26-47AC-9905-D3C8A98FA858}" srcOrd="1" destOrd="0" presId="urn:microsoft.com/office/officeart/2005/8/layout/radial2"/>
    <dgm:cxn modelId="{09CF76CC-63AF-4768-B3DE-72F851A45832}" type="presParOf" srcId="{852B72B5-AF17-43B4-BFCD-E1F2F48478C6}" destId="{A8C8A214-746C-4D3B-99B9-0F207E273AE0}" srcOrd="3" destOrd="0" presId="urn:microsoft.com/office/officeart/2005/8/layout/radial2"/>
    <dgm:cxn modelId="{E3C58F27-FC53-4026-88AC-5E16287D262E}" type="presParOf" srcId="{852B72B5-AF17-43B4-BFCD-E1F2F48478C6}" destId="{E394180A-DCF5-44E1-96D6-BCEBDCB78743}" srcOrd="4" destOrd="0" presId="urn:microsoft.com/office/officeart/2005/8/layout/radial2"/>
    <dgm:cxn modelId="{8E845E99-D973-4EBD-BD87-E0E580C548B3}" type="presParOf" srcId="{E394180A-DCF5-44E1-96D6-BCEBDCB78743}" destId="{BDF802EA-7AB7-448D-9254-A58B2B52D366}" srcOrd="0" destOrd="0" presId="urn:microsoft.com/office/officeart/2005/8/layout/radial2"/>
    <dgm:cxn modelId="{DB3A7FC5-5C8D-41AC-B17C-CC7EFB240A24}" type="presParOf" srcId="{E394180A-DCF5-44E1-96D6-BCEBDCB78743}" destId="{DDCC4202-2E79-42F4-868F-B27D27E73961}" srcOrd="1" destOrd="0" presId="urn:microsoft.com/office/officeart/2005/8/layout/radial2"/>
    <dgm:cxn modelId="{ABFAB564-6753-4CA6-8AEC-3D16E4B4C40E}" type="presParOf" srcId="{852B72B5-AF17-43B4-BFCD-E1F2F48478C6}" destId="{53C9F81F-5621-4858-9EA0-7E033FB98362}" srcOrd="5" destOrd="0" presId="urn:microsoft.com/office/officeart/2005/8/layout/radial2"/>
    <dgm:cxn modelId="{6AE8E16F-0882-45C1-B519-1C91BBE03CF1}" type="presParOf" srcId="{852B72B5-AF17-43B4-BFCD-E1F2F48478C6}" destId="{ECDA235C-E0B6-49D2-A3CF-B4AB3E92AC7D}" srcOrd="6" destOrd="0" presId="urn:microsoft.com/office/officeart/2005/8/layout/radial2"/>
    <dgm:cxn modelId="{290353A3-3097-4ABF-AA70-E7892AE1914E}" type="presParOf" srcId="{ECDA235C-E0B6-49D2-A3CF-B4AB3E92AC7D}" destId="{D9100519-F5B8-4CEE-8871-7CEB8EB04292}" srcOrd="0" destOrd="0" presId="urn:microsoft.com/office/officeart/2005/8/layout/radial2"/>
    <dgm:cxn modelId="{5B9B4A86-E816-4DF7-809F-8367563F0DC8}" type="presParOf" srcId="{ECDA235C-E0B6-49D2-A3CF-B4AB3E92AC7D}" destId="{AADE07DF-AC41-4836-AC09-20169D762552}" srcOrd="1" destOrd="0" presId="urn:microsoft.com/office/officeart/2005/8/layout/radial2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94B502-9B18-4633-8E4D-EA8F5ECC8857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06B0DF4F-446A-4B22-927F-6DB7C81E4F11}">
      <dgm:prSet phldrT="[Text]"/>
      <dgm:spPr>
        <a:ln w="57150">
          <a:solidFill>
            <a:srgbClr val="1C849C"/>
          </a:solidFill>
        </a:ln>
      </dgm:spPr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509629DF-E594-4594-B1D3-C05E3C468413}" type="parTrans" cxnId="{54F24CAE-01F6-49E8-9445-8C972084E4C3}">
      <dgm:prSet/>
      <dgm:spPr/>
      <dgm:t>
        <a:bodyPr/>
        <a:lstStyle/>
        <a:p>
          <a:endParaRPr lang="en-GB"/>
        </a:p>
      </dgm:t>
    </dgm:pt>
    <dgm:pt modelId="{8DB508F5-1641-4526-9D21-80CA3C3C14EB}" type="sibTrans" cxnId="{54F24CAE-01F6-49E8-9445-8C972084E4C3}">
      <dgm:prSet/>
      <dgm:spPr/>
      <dgm:t>
        <a:bodyPr/>
        <a:lstStyle/>
        <a:p>
          <a:endParaRPr lang="en-GB"/>
        </a:p>
      </dgm:t>
    </dgm:pt>
    <dgm:pt modelId="{81506968-06C5-4A61-B88C-6854A3E91E14}">
      <dgm:prSet phldrT="[Text]"/>
      <dgm:spPr>
        <a:ln w="57150">
          <a:solidFill>
            <a:srgbClr val="1C849C"/>
          </a:solidFill>
        </a:ln>
      </dgm:spPr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92C9D607-B1B0-4488-9892-889CC316C870}" type="parTrans" cxnId="{DEDA9311-F4E1-4791-AE6B-A26C3D9A5035}">
      <dgm:prSet/>
      <dgm:spPr/>
      <dgm:t>
        <a:bodyPr/>
        <a:lstStyle/>
        <a:p>
          <a:endParaRPr lang="en-GB"/>
        </a:p>
      </dgm:t>
    </dgm:pt>
    <dgm:pt modelId="{5E1A4928-A1F5-4694-B7A5-37EBBA531939}" type="sibTrans" cxnId="{DEDA9311-F4E1-4791-AE6B-A26C3D9A5035}">
      <dgm:prSet/>
      <dgm:spPr/>
      <dgm:t>
        <a:bodyPr/>
        <a:lstStyle/>
        <a:p>
          <a:endParaRPr lang="en-GB"/>
        </a:p>
      </dgm:t>
    </dgm:pt>
    <dgm:pt modelId="{F0D87B90-32AE-47C7-859D-536CB62210E8}">
      <dgm:prSet phldrT="[Text]"/>
      <dgm:spPr>
        <a:ln w="57150">
          <a:solidFill>
            <a:srgbClr val="1C849C"/>
          </a:solidFill>
        </a:ln>
      </dgm:spPr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31ACD1AD-AEBC-4A2A-8562-8DF514776C49}" type="parTrans" cxnId="{E6F0DD16-0096-497C-AD60-BB11EF5A9B12}">
      <dgm:prSet/>
      <dgm:spPr/>
      <dgm:t>
        <a:bodyPr/>
        <a:lstStyle/>
        <a:p>
          <a:endParaRPr lang="en-GB"/>
        </a:p>
      </dgm:t>
    </dgm:pt>
    <dgm:pt modelId="{EE777A8B-D367-40E5-8270-70BCDF4E4453}" type="sibTrans" cxnId="{E6F0DD16-0096-497C-AD60-BB11EF5A9B12}">
      <dgm:prSet/>
      <dgm:spPr/>
      <dgm:t>
        <a:bodyPr/>
        <a:lstStyle/>
        <a:p>
          <a:endParaRPr lang="en-GB"/>
        </a:p>
      </dgm:t>
    </dgm:pt>
    <dgm:pt modelId="{06C0E45A-958A-4419-8B3C-F063E3775E38}" type="pres">
      <dgm:prSet presAssocID="{8D94B502-9B18-4633-8E4D-EA8F5ECC8857}" presName="compositeShape" presStyleCnt="0">
        <dgm:presLayoutVars>
          <dgm:dir/>
          <dgm:resizeHandles/>
        </dgm:presLayoutVars>
      </dgm:prSet>
      <dgm:spPr/>
    </dgm:pt>
    <dgm:pt modelId="{CF485A09-8118-498C-B733-EFC28CCC0693}" type="pres">
      <dgm:prSet presAssocID="{8D94B502-9B18-4633-8E4D-EA8F5ECC8857}" presName="pyramid" presStyleLbl="node1" presStyleIdx="0" presStyleCnt="1"/>
      <dgm:spPr>
        <a:solidFill>
          <a:srgbClr val="63CBE3"/>
        </a:solidFill>
        <a:ln>
          <a:noFill/>
        </a:ln>
      </dgm:spPr>
    </dgm:pt>
    <dgm:pt modelId="{4D628D29-EC91-46DE-B2E7-86FAACA5D08B}" type="pres">
      <dgm:prSet presAssocID="{8D94B502-9B18-4633-8E4D-EA8F5ECC8857}" presName="theList" presStyleCnt="0"/>
      <dgm:spPr/>
    </dgm:pt>
    <dgm:pt modelId="{1109BF85-0493-4B36-A896-7AA37BD2C96E}" type="pres">
      <dgm:prSet presAssocID="{06B0DF4F-446A-4B22-927F-6DB7C81E4F11}" presName="aNode" presStyleLbl="fgAcc1" presStyleIdx="0" presStyleCnt="3">
        <dgm:presLayoutVars>
          <dgm:bulletEnabled val="1"/>
        </dgm:presLayoutVars>
      </dgm:prSet>
      <dgm:spPr/>
    </dgm:pt>
    <dgm:pt modelId="{321CDE44-2C56-4648-BCC0-95AC3D60BB62}" type="pres">
      <dgm:prSet presAssocID="{06B0DF4F-446A-4B22-927F-6DB7C81E4F11}" presName="aSpace" presStyleCnt="0"/>
      <dgm:spPr/>
    </dgm:pt>
    <dgm:pt modelId="{965E94EB-6440-492C-801D-AB01B2898B67}" type="pres">
      <dgm:prSet presAssocID="{81506968-06C5-4A61-B88C-6854A3E91E14}" presName="aNode" presStyleLbl="fgAcc1" presStyleIdx="1" presStyleCnt="3">
        <dgm:presLayoutVars>
          <dgm:bulletEnabled val="1"/>
        </dgm:presLayoutVars>
      </dgm:prSet>
      <dgm:spPr/>
    </dgm:pt>
    <dgm:pt modelId="{DC581599-614F-4C59-BA4B-59856453C841}" type="pres">
      <dgm:prSet presAssocID="{81506968-06C5-4A61-B88C-6854A3E91E14}" presName="aSpace" presStyleCnt="0"/>
      <dgm:spPr/>
    </dgm:pt>
    <dgm:pt modelId="{59D1CAB9-3E66-43D4-B94A-589DEA973C2D}" type="pres">
      <dgm:prSet presAssocID="{F0D87B90-32AE-47C7-859D-536CB62210E8}" presName="aNode" presStyleLbl="fgAcc1" presStyleIdx="2" presStyleCnt="3">
        <dgm:presLayoutVars>
          <dgm:bulletEnabled val="1"/>
        </dgm:presLayoutVars>
      </dgm:prSet>
      <dgm:spPr/>
    </dgm:pt>
    <dgm:pt modelId="{C128B61E-69A1-4441-A588-6A40BB250547}" type="pres">
      <dgm:prSet presAssocID="{F0D87B90-32AE-47C7-859D-536CB62210E8}" presName="aSpace" presStyleCnt="0"/>
      <dgm:spPr/>
    </dgm:pt>
  </dgm:ptLst>
  <dgm:cxnLst>
    <dgm:cxn modelId="{DEDA9311-F4E1-4791-AE6B-A26C3D9A5035}" srcId="{8D94B502-9B18-4633-8E4D-EA8F5ECC8857}" destId="{81506968-06C5-4A61-B88C-6854A3E91E14}" srcOrd="1" destOrd="0" parTransId="{92C9D607-B1B0-4488-9892-889CC316C870}" sibTransId="{5E1A4928-A1F5-4694-B7A5-37EBBA531939}"/>
    <dgm:cxn modelId="{E6F0DD16-0096-497C-AD60-BB11EF5A9B12}" srcId="{8D94B502-9B18-4633-8E4D-EA8F5ECC8857}" destId="{F0D87B90-32AE-47C7-859D-536CB62210E8}" srcOrd="2" destOrd="0" parTransId="{31ACD1AD-AEBC-4A2A-8562-8DF514776C49}" sibTransId="{EE777A8B-D367-40E5-8270-70BCDF4E4453}"/>
    <dgm:cxn modelId="{94B0CB32-C301-4C35-A035-4918C54668AF}" type="presOf" srcId="{06B0DF4F-446A-4B22-927F-6DB7C81E4F11}" destId="{1109BF85-0493-4B36-A896-7AA37BD2C96E}" srcOrd="0" destOrd="0" presId="urn:microsoft.com/office/officeart/2005/8/layout/pyramid2"/>
    <dgm:cxn modelId="{5D7E0780-D3F8-447A-83F0-21600A00F520}" type="presOf" srcId="{F0D87B90-32AE-47C7-859D-536CB62210E8}" destId="{59D1CAB9-3E66-43D4-B94A-589DEA973C2D}" srcOrd="0" destOrd="0" presId="urn:microsoft.com/office/officeart/2005/8/layout/pyramid2"/>
    <dgm:cxn modelId="{D67E9F93-2DAC-4011-9742-EFC705B2E992}" type="presOf" srcId="{8D94B502-9B18-4633-8E4D-EA8F5ECC8857}" destId="{06C0E45A-958A-4419-8B3C-F063E3775E38}" srcOrd="0" destOrd="0" presId="urn:microsoft.com/office/officeart/2005/8/layout/pyramid2"/>
    <dgm:cxn modelId="{54F24CAE-01F6-49E8-9445-8C972084E4C3}" srcId="{8D94B502-9B18-4633-8E4D-EA8F5ECC8857}" destId="{06B0DF4F-446A-4B22-927F-6DB7C81E4F11}" srcOrd="0" destOrd="0" parTransId="{509629DF-E594-4594-B1D3-C05E3C468413}" sibTransId="{8DB508F5-1641-4526-9D21-80CA3C3C14EB}"/>
    <dgm:cxn modelId="{1F8BC4E5-CE46-4DA9-8E53-4DBFCB470F68}" type="presOf" srcId="{81506968-06C5-4A61-B88C-6854A3E91E14}" destId="{965E94EB-6440-492C-801D-AB01B2898B67}" srcOrd="0" destOrd="0" presId="urn:microsoft.com/office/officeart/2005/8/layout/pyramid2"/>
    <dgm:cxn modelId="{FE9934B0-3379-4EE1-BAB5-6FB28A0D6369}" type="presParOf" srcId="{06C0E45A-958A-4419-8B3C-F063E3775E38}" destId="{CF485A09-8118-498C-B733-EFC28CCC0693}" srcOrd="0" destOrd="0" presId="urn:microsoft.com/office/officeart/2005/8/layout/pyramid2"/>
    <dgm:cxn modelId="{9A145ED8-31C0-4487-8F99-0796DC660006}" type="presParOf" srcId="{06C0E45A-958A-4419-8B3C-F063E3775E38}" destId="{4D628D29-EC91-46DE-B2E7-86FAACA5D08B}" srcOrd="1" destOrd="0" presId="urn:microsoft.com/office/officeart/2005/8/layout/pyramid2"/>
    <dgm:cxn modelId="{EAE15FC7-35A9-48CE-8D3B-197C2989CDEE}" type="presParOf" srcId="{4D628D29-EC91-46DE-B2E7-86FAACA5D08B}" destId="{1109BF85-0493-4B36-A896-7AA37BD2C96E}" srcOrd="0" destOrd="0" presId="urn:microsoft.com/office/officeart/2005/8/layout/pyramid2"/>
    <dgm:cxn modelId="{6664E856-1C24-4CCC-A7F2-7DD006DF3CA8}" type="presParOf" srcId="{4D628D29-EC91-46DE-B2E7-86FAACA5D08B}" destId="{321CDE44-2C56-4648-BCC0-95AC3D60BB62}" srcOrd="1" destOrd="0" presId="urn:microsoft.com/office/officeart/2005/8/layout/pyramid2"/>
    <dgm:cxn modelId="{5A058170-9AFD-4193-9BD9-6C1490858D52}" type="presParOf" srcId="{4D628D29-EC91-46DE-B2E7-86FAACA5D08B}" destId="{965E94EB-6440-492C-801D-AB01B2898B67}" srcOrd="2" destOrd="0" presId="urn:microsoft.com/office/officeart/2005/8/layout/pyramid2"/>
    <dgm:cxn modelId="{B362FFC5-7DB4-41FA-9FFD-BF7D10A2E10D}" type="presParOf" srcId="{4D628D29-EC91-46DE-B2E7-86FAACA5D08B}" destId="{DC581599-614F-4C59-BA4B-59856453C841}" srcOrd="3" destOrd="0" presId="urn:microsoft.com/office/officeart/2005/8/layout/pyramid2"/>
    <dgm:cxn modelId="{0ECF7ABE-BE4C-4E17-8086-35C0E49D859A}" type="presParOf" srcId="{4D628D29-EC91-46DE-B2E7-86FAACA5D08B}" destId="{59D1CAB9-3E66-43D4-B94A-589DEA973C2D}" srcOrd="4" destOrd="0" presId="urn:microsoft.com/office/officeart/2005/8/layout/pyramid2"/>
    <dgm:cxn modelId="{90F71AD7-CF82-4754-BF3A-75A669312536}" type="presParOf" srcId="{4D628D29-EC91-46DE-B2E7-86FAACA5D08B}" destId="{C128B61E-69A1-4441-A588-6A40BB250547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9F81F-5621-4858-9EA0-7E033FB98362}">
      <dsp:nvSpPr>
        <dsp:cNvPr id="0" name=""/>
        <dsp:cNvSpPr/>
      </dsp:nvSpPr>
      <dsp:spPr>
        <a:xfrm rot="2563311">
          <a:off x="5374393" y="5421403"/>
          <a:ext cx="1161061" cy="44516"/>
        </a:xfrm>
        <a:custGeom>
          <a:avLst/>
          <a:gdLst/>
          <a:ahLst/>
          <a:cxnLst/>
          <a:rect l="0" t="0" r="0" b="0"/>
          <a:pathLst>
            <a:path>
              <a:moveTo>
                <a:pt x="0" y="22258"/>
              </a:moveTo>
              <a:lnTo>
                <a:pt x="1161061" y="22258"/>
              </a:lnTo>
            </a:path>
          </a:pathLst>
        </a:custGeom>
        <a:noFill/>
        <a:ln w="127000" cap="flat" cmpd="sng" algn="ctr">
          <a:solidFill>
            <a:srgbClr val="1C849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C8A214-746C-4D3B-99B9-0F207E273AE0}">
      <dsp:nvSpPr>
        <dsp:cNvPr id="0" name=""/>
        <dsp:cNvSpPr/>
      </dsp:nvSpPr>
      <dsp:spPr>
        <a:xfrm>
          <a:off x="5528434" y="3830169"/>
          <a:ext cx="1292021" cy="44516"/>
        </a:xfrm>
        <a:custGeom>
          <a:avLst/>
          <a:gdLst/>
          <a:ahLst/>
          <a:cxnLst/>
          <a:rect l="0" t="0" r="0" b="0"/>
          <a:pathLst>
            <a:path>
              <a:moveTo>
                <a:pt x="0" y="22258"/>
              </a:moveTo>
              <a:lnTo>
                <a:pt x="1292021" y="22258"/>
              </a:lnTo>
            </a:path>
          </a:pathLst>
        </a:custGeom>
        <a:noFill/>
        <a:ln w="127000" cap="flat" cmpd="sng" algn="ctr">
          <a:solidFill>
            <a:srgbClr val="1C849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839B20-0AF9-4DDA-A5AF-75621F6C3D12}">
      <dsp:nvSpPr>
        <dsp:cNvPr id="0" name=""/>
        <dsp:cNvSpPr/>
      </dsp:nvSpPr>
      <dsp:spPr>
        <a:xfrm rot="19036689">
          <a:off x="5374393" y="2238936"/>
          <a:ext cx="1161061" cy="44516"/>
        </a:xfrm>
        <a:custGeom>
          <a:avLst/>
          <a:gdLst/>
          <a:ahLst/>
          <a:cxnLst/>
          <a:rect l="0" t="0" r="0" b="0"/>
          <a:pathLst>
            <a:path>
              <a:moveTo>
                <a:pt x="0" y="22258"/>
              </a:moveTo>
              <a:lnTo>
                <a:pt x="1161061" y="22258"/>
              </a:lnTo>
            </a:path>
          </a:pathLst>
        </a:custGeom>
        <a:noFill/>
        <a:ln w="127000" cap="flat" cmpd="sng" algn="ctr">
          <a:solidFill>
            <a:srgbClr val="1C849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E31B6-8D1A-4E8F-A093-37E26131B79F}">
      <dsp:nvSpPr>
        <dsp:cNvPr id="0" name=""/>
        <dsp:cNvSpPr/>
      </dsp:nvSpPr>
      <dsp:spPr>
        <a:xfrm>
          <a:off x="2379563" y="2000151"/>
          <a:ext cx="3704553" cy="3704553"/>
        </a:xfrm>
        <a:prstGeom prst="ellipse">
          <a:avLst/>
        </a:prstGeom>
        <a:solidFill>
          <a:srgbClr val="1C849C"/>
        </a:solidFill>
        <a:ln w="127000" cap="flat" cmpd="sng" algn="ctr">
          <a:solidFill>
            <a:srgbClr val="1C849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7A2637-5191-48FD-9FC8-4E96D64A0AD0}">
      <dsp:nvSpPr>
        <dsp:cNvPr id="0" name=""/>
        <dsp:cNvSpPr/>
      </dsp:nvSpPr>
      <dsp:spPr>
        <a:xfrm>
          <a:off x="6086521" y="1977"/>
          <a:ext cx="2222732" cy="2222732"/>
        </a:xfrm>
        <a:prstGeom prst="ellipse">
          <a:avLst/>
        </a:prstGeom>
        <a:solidFill>
          <a:srgbClr val="1C849C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100" b="1" kern="1200" dirty="0">
              <a:latin typeface="Corbel" panose="020B0503020204020204" pitchFamily="34" charset="0"/>
            </a:rPr>
            <a:t>Point</a:t>
          </a:r>
        </a:p>
      </dsp:txBody>
      <dsp:txXfrm>
        <a:off x="6412033" y="327489"/>
        <a:ext cx="1571708" cy="1571708"/>
      </dsp:txXfrm>
    </dsp:sp>
    <dsp:sp modelId="{0F1671DC-DA26-47AC-9905-D3C8A98FA858}">
      <dsp:nvSpPr>
        <dsp:cNvPr id="0" name=""/>
        <dsp:cNvSpPr/>
      </dsp:nvSpPr>
      <dsp:spPr>
        <a:xfrm>
          <a:off x="8531526" y="1977"/>
          <a:ext cx="3334098" cy="2222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500" kern="1200" dirty="0">
              <a:latin typeface="Corbel" panose="020B0503020204020204" pitchFamily="34" charset="0"/>
            </a:rPr>
            <a:t>Add text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500" kern="1200" dirty="0">
              <a:latin typeface="Corbel" panose="020B0503020204020204" pitchFamily="34" charset="0"/>
            </a:rPr>
            <a:t>Add text</a:t>
          </a:r>
        </a:p>
      </dsp:txBody>
      <dsp:txXfrm>
        <a:off x="8531526" y="1977"/>
        <a:ext cx="3334098" cy="2222732"/>
      </dsp:txXfrm>
    </dsp:sp>
    <dsp:sp modelId="{BDF802EA-7AB7-448D-9254-A58B2B52D366}">
      <dsp:nvSpPr>
        <dsp:cNvPr id="0" name=""/>
        <dsp:cNvSpPr/>
      </dsp:nvSpPr>
      <dsp:spPr>
        <a:xfrm>
          <a:off x="6820456" y="2741061"/>
          <a:ext cx="2222732" cy="2222732"/>
        </a:xfrm>
        <a:prstGeom prst="ellipse">
          <a:avLst/>
        </a:prstGeom>
        <a:solidFill>
          <a:srgbClr val="1C849C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100" b="1" kern="1200" dirty="0">
              <a:latin typeface="Corbel" panose="020B0503020204020204" pitchFamily="34" charset="0"/>
            </a:rPr>
            <a:t>Point</a:t>
          </a:r>
        </a:p>
      </dsp:txBody>
      <dsp:txXfrm>
        <a:off x="7145968" y="3066573"/>
        <a:ext cx="1571708" cy="1571708"/>
      </dsp:txXfrm>
    </dsp:sp>
    <dsp:sp modelId="{DDCC4202-2E79-42F4-868F-B27D27E73961}">
      <dsp:nvSpPr>
        <dsp:cNvPr id="0" name=""/>
        <dsp:cNvSpPr/>
      </dsp:nvSpPr>
      <dsp:spPr>
        <a:xfrm>
          <a:off x="9265461" y="2741061"/>
          <a:ext cx="3334098" cy="2222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500" kern="1200" dirty="0">
              <a:latin typeface="Corbel" panose="020B0503020204020204" pitchFamily="34" charset="0"/>
            </a:rPr>
            <a:t>Add text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500" kern="1200" dirty="0">
              <a:latin typeface="Corbel" panose="020B0503020204020204" pitchFamily="34" charset="0"/>
            </a:rPr>
            <a:t>Add text</a:t>
          </a:r>
        </a:p>
      </dsp:txBody>
      <dsp:txXfrm>
        <a:off x="9265461" y="2741061"/>
        <a:ext cx="3334098" cy="2222732"/>
      </dsp:txXfrm>
    </dsp:sp>
    <dsp:sp modelId="{D9100519-F5B8-4CEE-8871-7CEB8EB04292}">
      <dsp:nvSpPr>
        <dsp:cNvPr id="0" name=""/>
        <dsp:cNvSpPr/>
      </dsp:nvSpPr>
      <dsp:spPr>
        <a:xfrm>
          <a:off x="6086521" y="5480145"/>
          <a:ext cx="2222732" cy="2222732"/>
        </a:xfrm>
        <a:prstGeom prst="ellipse">
          <a:avLst/>
        </a:prstGeom>
        <a:solidFill>
          <a:srgbClr val="1C849C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100" b="1" kern="1200" dirty="0">
              <a:latin typeface="Corbel" panose="020B0503020204020204" pitchFamily="34" charset="0"/>
            </a:rPr>
            <a:t>Point</a:t>
          </a:r>
        </a:p>
      </dsp:txBody>
      <dsp:txXfrm>
        <a:off x="6412033" y="5805657"/>
        <a:ext cx="1571708" cy="1571708"/>
      </dsp:txXfrm>
    </dsp:sp>
    <dsp:sp modelId="{AADE07DF-AC41-4836-AC09-20169D762552}">
      <dsp:nvSpPr>
        <dsp:cNvPr id="0" name=""/>
        <dsp:cNvSpPr/>
      </dsp:nvSpPr>
      <dsp:spPr>
        <a:xfrm>
          <a:off x="8531526" y="5480145"/>
          <a:ext cx="3334098" cy="2222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500" kern="1200" dirty="0">
              <a:latin typeface="Corbel" panose="020B0503020204020204" pitchFamily="34" charset="0"/>
            </a:rPr>
            <a:t>Add text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500" kern="1200" dirty="0">
              <a:latin typeface="Corbel" panose="020B0503020204020204" pitchFamily="34" charset="0"/>
            </a:rPr>
            <a:t>Add text</a:t>
          </a:r>
        </a:p>
      </dsp:txBody>
      <dsp:txXfrm>
        <a:off x="8531526" y="5480145"/>
        <a:ext cx="3334098" cy="22227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85A09-8118-498C-B733-EFC28CCC0693}">
      <dsp:nvSpPr>
        <dsp:cNvPr id="0" name=""/>
        <dsp:cNvSpPr/>
      </dsp:nvSpPr>
      <dsp:spPr>
        <a:xfrm>
          <a:off x="1342770" y="0"/>
          <a:ext cx="7672975" cy="7672975"/>
        </a:xfrm>
        <a:prstGeom prst="triangle">
          <a:avLst/>
        </a:prstGeom>
        <a:solidFill>
          <a:srgbClr val="63CBE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9BF85-0493-4B36-A896-7AA37BD2C96E}">
      <dsp:nvSpPr>
        <dsp:cNvPr id="0" name=""/>
        <dsp:cNvSpPr/>
      </dsp:nvSpPr>
      <dsp:spPr>
        <a:xfrm>
          <a:off x="5179257" y="771418"/>
          <a:ext cx="4987433" cy="18163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1C849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latin typeface="Corbel" panose="020B0503020204020204" pitchFamily="34" charset="0"/>
            </a:rPr>
            <a:t>Add text</a:t>
          </a:r>
        </a:p>
      </dsp:txBody>
      <dsp:txXfrm>
        <a:off x="5267923" y="860084"/>
        <a:ext cx="4810101" cy="1639005"/>
      </dsp:txXfrm>
    </dsp:sp>
    <dsp:sp modelId="{965E94EB-6440-492C-801D-AB01B2898B67}">
      <dsp:nvSpPr>
        <dsp:cNvPr id="0" name=""/>
        <dsp:cNvSpPr/>
      </dsp:nvSpPr>
      <dsp:spPr>
        <a:xfrm>
          <a:off x="5179257" y="2814797"/>
          <a:ext cx="4987433" cy="18163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1C849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latin typeface="Corbel" panose="020B0503020204020204" pitchFamily="34" charset="0"/>
            </a:rPr>
            <a:t>Add text</a:t>
          </a:r>
        </a:p>
      </dsp:txBody>
      <dsp:txXfrm>
        <a:off x="5267923" y="2903463"/>
        <a:ext cx="4810101" cy="1639005"/>
      </dsp:txXfrm>
    </dsp:sp>
    <dsp:sp modelId="{59D1CAB9-3E66-43D4-B94A-589DEA973C2D}">
      <dsp:nvSpPr>
        <dsp:cNvPr id="0" name=""/>
        <dsp:cNvSpPr/>
      </dsp:nvSpPr>
      <dsp:spPr>
        <a:xfrm>
          <a:off x="5179257" y="4858177"/>
          <a:ext cx="4987433" cy="18163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1C849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latin typeface="Corbel" panose="020B0503020204020204" pitchFamily="34" charset="0"/>
            </a:rPr>
            <a:t>Add text</a:t>
          </a:r>
        </a:p>
      </dsp:txBody>
      <dsp:txXfrm>
        <a:off x="5267923" y="4946843"/>
        <a:ext cx="4810101" cy="1639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7E310-28C1-C58F-4573-477C02A1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156BDB-4E3C-719C-2113-6EE38F91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C7E71-FED1-CB75-0FC7-855E9E661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9AF4D-5DFD-1476-17E6-F0B7FCAAA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44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F7C00-EF21-072F-58A5-AD497CD83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500087-CFFA-8101-D65B-00A2A014A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10FF44-BFBD-D6E4-4E49-518473F1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6FC9D-C9CA-FB56-5B1C-EC287CA8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0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6.gif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gif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260E139-E4D8-88FC-9634-AC59282FC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54217" y="3703424"/>
            <a:ext cx="11838255" cy="8064812"/>
          </a:xfrm>
          <a:custGeom>
            <a:avLst/>
            <a:gdLst/>
            <a:ahLst/>
            <a:cxnLst/>
            <a:rect l="l" t="t" r="r" b="b"/>
            <a:pathLst>
              <a:path w="3693641" h="2516293">
                <a:moveTo>
                  <a:pt x="0" y="0"/>
                </a:moveTo>
                <a:lnTo>
                  <a:pt x="3693641" y="0"/>
                </a:lnTo>
                <a:lnTo>
                  <a:pt x="3693641" y="2516293"/>
                </a:lnTo>
                <a:lnTo>
                  <a:pt x="0" y="2516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7" descr="A black and white photograph of a tower block">
            <a:extLst>
              <a:ext uri="{FF2B5EF4-FFF2-40B4-BE49-F238E27FC236}">
                <a16:creationId xmlns:a16="http://schemas.microsoft.com/office/drawing/2014/main" id="{49789407-32FF-0336-1E3F-8239EE0ABBA3}"/>
              </a:ext>
            </a:extLst>
          </p:cNvPr>
          <p:cNvSpPr/>
          <p:nvPr/>
        </p:nvSpPr>
        <p:spPr>
          <a:xfrm>
            <a:off x="-1511558" y="5489801"/>
            <a:ext cx="9607370" cy="6404913"/>
          </a:xfrm>
          <a:custGeom>
            <a:avLst/>
            <a:gdLst/>
            <a:ahLst/>
            <a:cxnLst/>
            <a:rect l="l" t="t" r="r" b="b"/>
            <a:pathLst>
              <a:path w="9607370" h="6404913">
                <a:moveTo>
                  <a:pt x="0" y="0"/>
                </a:moveTo>
                <a:lnTo>
                  <a:pt x="9607370" y="0"/>
                </a:lnTo>
                <a:lnTo>
                  <a:pt x="9607370" y="6404913"/>
                </a:lnTo>
                <a:lnTo>
                  <a:pt x="0" y="64049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8" descr="A black and white photograph of leaves on a branch">
            <a:extLst>
              <a:ext uri="{FF2B5EF4-FFF2-40B4-BE49-F238E27FC236}">
                <a16:creationId xmlns:a16="http://schemas.microsoft.com/office/drawing/2014/main" id="{7195DA0A-75A7-B333-AB8A-B8A274152C4C}"/>
              </a:ext>
            </a:extLst>
          </p:cNvPr>
          <p:cNvSpPr/>
          <p:nvPr/>
        </p:nvSpPr>
        <p:spPr>
          <a:xfrm>
            <a:off x="12061591" y="-708561"/>
            <a:ext cx="6508465" cy="8827618"/>
          </a:xfrm>
          <a:custGeom>
            <a:avLst/>
            <a:gdLst/>
            <a:ahLst/>
            <a:cxnLst/>
            <a:rect l="l" t="t" r="r" b="b"/>
            <a:pathLst>
              <a:path w="6508465" h="8827618">
                <a:moveTo>
                  <a:pt x="0" y="0"/>
                </a:moveTo>
                <a:lnTo>
                  <a:pt x="6508464" y="0"/>
                </a:lnTo>
                <a:lnTo>
                  <a:pt x="6508464" y="8827618"/>
                </a:lnTo>
                <a:lnTo>
                  <a:pt x="0" y="88276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594" t="-594" b="-1107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FB6A8870-BC62-2002-A2BD-DD1517F76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2651">
            <a:off x="-392731" y="250865"/>
            <a:ext cx="19623561" cy="4464360"/>
          </a:xfrm>
          <a:custGeom>
            <a:avLst/>
            <a:gdLst/>
            <a:ahLst/>
            <a:cxnLst/>
            <a:rect l="l" t="t" r="r" b="b"/>
            <a:pathLst>
              <a:path w="19623561" h="4464360">
                <a:moveTo>
                  <a:pt x="0" y="0"/>
                </a:moveTo>
                <a:lnTo>
                  <a:pt x="19623560" y="0"/>
                </a:lnTo>
                <a:lnTo>
                  <a:pt x="19623560" y="4464360"/>
                </a:lnTo>
                <a:lnTo>
                  <a:pt x="0" y="44643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7" name="Freeform 7"/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12" name="TextBox 9">
            <a:extLst>
              <a:ext uri="{FF2B5EF4-FFF2-40B4-BE49-F238E27FC236}">
                <a16:creationId xmlns:a16="http://schemas.microsoft.com/office/drawing/2014/main" id="{79D9B8E3-3752-ED30-564B-3E1A803BDB8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28699" y="1216617"/>
            <a:ext cx="16230600" cy="230832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Title slide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1CDB19-8C47-51C0-1105-C0B88E40A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998" y="1576051"/>
            <a:ext cx="11200297" cy="11200297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1A51B827-12DA-6AC1-3907-ACA7E8B7B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57200" y="-1143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Title slide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9">
            <a:extLst>
              <a:ext uri="{FF2B5EF4-FFF2-40B4-BE49-F238E27FC236}">
                <a16:creationId xmlns:a16="http://schemas.microsoft.com/office/drawing/2014/main" id="{E0EF1820-0379-2F3E-A42D-C71C02833C00}"/>
              </a:ext>
            </a:extLst>
          </p:cNvPr>
          <p:cNvSpPr txBox="1"/>
          <p:nvPr/>
        </p:nvSpPr>
        <p:spPr>
          <a:xfrm>
            <a:off x="1028701" y="606996"/>
            <a:ext cx="1623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3C5B1F-21DD-5131-C3D7-E6E7A11606B0}"/>
              </a:ext>
            </a:extLst>
          </p:cNvPr>
          <p:cNvSpPr txBox="1"/>
          <p:nvPr/>
        </p:nvSpPr>
        <p:spPr>
          <a:xfrm>
            <a:off x="1429011" y="2690179"/>
            <a:ext cx="154299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7545B0-0637-8592-DE86-AE9D650484C0}"/>
              </a:ext>
            </a:extLst>
          </p:cNvPr>
          <p:cNvSpPr txBox="1"/>
          <p:nvPr/>
        </p:nvSpPr>
        <p:spPr>
          <a:xfrm>
            <a:off x="1429011" y="4103737"/>
            <a:ext cx="1542997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Is there a question you want to ask the class?</a:t>
            </a:r>
            <a:endParaRPr lang="en-US" sz="3500" dirty="0">
              <a:latin typeface="Corbel" panose="020B0503020204020204" pitchFamily="34" charset="0"/>
              <a:sym typeface="Wingdings" panose="05000000000000000000" pitchFamily="2" charset="2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1C1D725-7E9C-E2CB-2466-491F3843D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Question slide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3C38E9C9-A00F-6D43-E417-D6912FD95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B3E4F5B5-40D1-C50B-64B9-954E8BF30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DCCDB79-C812-C8F2-7B83-51812493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8A141684-0100-9DDD-06E0-6D9EB0F0C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0C50219F-BDE0-888C-86BE-3016E81D7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616C93A4-F89C-0C68-57F5-6D61A7D24B61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3BB94770-5166-F4F5-AB29-FC2E6644E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B231FB20-3F03-3B6C-D807-62D04917E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48090" y="6675675"/>
            <a:ext cx="5536879" cy="1564169"/>
          </a:xfrm>
          <a:custGeom>
            <a:avLst/>
            <a:gdLst/>
            <a:ahLst/>
            <a:cxnLst/>
            <a:rect l="l" t="t" r="r" b="b"/>
            <a:pathLst>
              <a:path w="3360370" h="949305">
                <a:moveTo>
                  <a:pt x="0" y="0"/>
                </a:moveTo>
                <a:lnTo>
                  <a:pt x="3360370" y="0"/>
                </a:lnTo>
                <a:lnTo>
                  <a:pt x="3360370" y="949304"/>
                </a:lnTo>
                <a:lnTo>
                  <a:pt x="0" y="949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13">
            <a:extLst>
              <a:ext uri="{FF2B5EF4-FFF2-40B4-BE49-F238E27FC236}">
                <a16:creationId xmlns:a16="http://schemas.microsoft.com/office/drawing/2014/main" id="{DCC4E03D-6100-4293-E2C9-368F7DF39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24120" y="5949669"/>
            <a:ext cx="3634476" cy="3298287"/>
          </a:xfrm>
          <a:custGeom>
            <a:avLst/>
            <a:gdLst/>
            <a:ahLst/>
            <a:cxnLst/>
            <a:rect l="l" t="t" r="r" b="b"/>
            <a:pathLst>
              <a:path w="2139512" h="1941607">
                <a:moveTo>
                  <a:pt x="0" y="0"/>
                </a:moveTo>
                <a:lnTo>
                  <a:pt x="2139512" y="0"/>
                </a:lnTo>
                <a:lnTo>
                  <a:pt x="2139512" y="1941607"/>
                </a:lnTo>
                <a:lnTo>
                  <a:pt x="0" y="19416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AD3AD5C5-8CAE-CE72-486D-116DF11B5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98726" y="5227309"/>
            <a:ext cx="4120961" cy="4157337"/>
          </a:xfrm>
          <a:custGeom>
            <a:avLst/>
            <a:gdLst/>
            <a:ahLst/>
            <a:cxnLst/>
            <a:rect l="l" t="t" r="r" b="b"/>
            <a:pathLst>
              <a:path w="1930880" h="1947924">
                <a:moveTo>
                  <a:pt x="0" y="0"/>
                </a:moveTo>
                <a:lnTo>
                  <a:pt x="1930880" y="0"/>
                </a:lnTo>
                <a:lnTo>
                  <a:pt x="1930880" y="1947925"/>
                </a:lnTo>
                <a:lnTo>
                  <a:pt x="0" y="19479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37" name="Picture 36" descr="A black and white photograph of a hand raised">
            <a:extLst>
              <a:ext uri="{FF2B5EF4-FFF2-40B4-BE49-F238E27FC236}">
                <a16:creationId xmlns:a16="http://schemas.microsoft.com/office/drawing/2014/main" id="{02C263D2-45DE-478E-B21D-F87EDE968B5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6877">
            <a:off x="2088728" y="3258172"/>
            <a:ext cx="13225503" cy="74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62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9">
            <a:extLst>
              <a:ext uri="{FF2B5EF4-FFF2-40B4-BE49-F238E27FC236}">
                <a16:creationId xmlns:a16="http://schemas.microsoft.com/office/drawing/2014/main" id="{5F036F82-A7AA-673D-CF67-0DA183766DA5}"/>
              </a:ext>
            </a:extLst>
          </p:cNvPr>
          <p:cNvSpPr txBox="1"/>
          <p:nvPr/>
        </p:nvSpPr>
        <p:spPr>
          <a:xfrm>
            <a:off x="1028701" y="606996"/>
            <a:ext cx="1623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89C4FF06-3978-E758-5F0F-3B8A591398DA}"/>
              </a:ext>
            </a:extLst>
          </p:cNvPr>
          <p:cNvSpPr txBox="1"/>
          <p:nvPr/>
        </p:nvSpPr>
        <p:spPr>
          <a:xfrm>
            <a:off x="1429011" y="2690179"/>
            <a:ext cx="154299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CAFD89BC-BD3C-EAEB-7C22-945078845629}"/>
              </a:ext>
            </a:extLst>
          </p:cNvPr>
          <p:cNvSpPr txBox="1"/>
          <p:nvPr/>
        </p:nvSpPr>
        <p:spPr>
          <a:xfrm>
            <a:off x="1429011" y="4103737"/>
            <a:ext cx="1542997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Add your text here 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B8BAA-3B79-5E65-0CF0-18837000D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Text-based slide 5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09F5A37-8D8D-7517-2B92-3AD250A88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EBA23F28-9D6B-0FDE-FAB2-83B3B728A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438C8C5-43E3-C4A6-6149-A0976C901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9167A955-C5C9-FA8E-8615-1CEA35210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9" name="Group 7">
            <a:extLst>
              <a:ext uri="{FF2B5EF4-FFF2-40B4-BE49-F238E27FC236}">
                <a16:creationId xmlns:a16="http://schemas.microsoft.com/office/drawing/2014/main" id="{F9B385BB-73B1-A27F-15FC-944236FD1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73438E0-F9E9-0AB4-A788-FF66ACAE6C07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id="{3D7CEB44-7024-E489-29A6-647FEB42F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2" name="Freeform 8">
            <a:extLst>
              <a:ext uri="{FF2B5EF4-FFF2-40B4-BE49-F238E27FC236}">
                <a16:creationId xmlns:a16="http://schemas.microsoft.com/office/drawing/2014/main" id="{25C88D83-AF0A-8C5F-1F0E-007600362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1502" y="8675006"/>
            <a:ext cx="3330551" cy="1813827"/>
          </a:xfrm>
          <a:custGeom>
            <a:avLst/>
            <a:gdLst/>
            <a:ahLst/>
            <a:cxnLst/>
            <a:rect l="l" t="t" r="r" b="b"/>
            <a:pathLst>
              <a:path w="3330551" h="1813827">
                <a:moveTo>
                  <a:pt x="0" y="0"/>
                </a:moveTo>
                <a:lnTo>
                  <a:pt x="3330551" y="0"/>
                </a:lnTo>
                <a:lnTo>
                  <a:pt x="3330551" y="1813827"/>
                </a:lnTo>
                <a:lnTo>
                  <a:pt x="0" y="18138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7594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C7274043-4D07-DAA3-1264-210067BED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722293">
            <a:off x="-1052117" y="7928991"/>
            <a:ext cx="2753712" cy="2688624"/>
          </a:xfrm>
          <a:custGeom>
            <a:avLst/>
            <a:gdLst/>
            <a:ahLst/>
            <a:cxnLst/>
            <a:rect l="l" t="t" r="r" b="b"/>
            <a:pathLst>
              <a:path w="3146201" h="3071836">
                <a:moveTo>
                  <a:pt x="0" y="0"/>
                </a:moveTo>
                <a:lnTo>
                  <a:pt x="3146201" y="0"/>
                </a:lnTo>
                <a:lnTo>
                  <a:pt x="3146201" y="3071836"/>
                </a:lnTo>
                <a:lnTo>
                  <a:pt x="0" y="30718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623C78-7C35-96AF-A7D5-CEF9F776C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238" y="7087716"/>
            <a:ext cx="4352755" cy="435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01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4">
            <a:extLst>
              <a:ext uri="{FF2B5EF4-FFF2-40B4-BE49-F238E27FC236}">
                <a16:creationId xmlns:a16="http://schemas.microsoft.com/office/drawing/2014/main" id="{41C48FA7-8E41-9F60-3FF3-0A81525D37BE}"/>
              </a:ext>
            </a:extLst>
          </p:cNvPr>
          <p:cNvSpPr txBox="1"/>
          <p:nvPr/>
        </p:nvSpPr>
        <p:spPr>
          <a:xfrm>
            <a:off x="1429011" y="1391133"/>
            <a:ext cx="154299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0B5B2B97-E9BC-8247-3F1D-939DF9D0C67E}"/>
              </a:ext>
            </a:extLst>
          </p:cNvPr>
          <p:cNvSpPr txBox="1"/>
          <p:nvPr/>
        </p:nvSpPr>
        <p:spPr>
          <a:xfrm>
            <a:off x="1429011" y="2804691"/>
            <a:ext cx="4330613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This slide could work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 well to break down a difficult concept </a:t>
            </a:r>
            <a:endParaRPr lang="en-US" sz="3500" dirty="0">
              <a:latin typeface="Corbel" panose="020B0503020204020204" pitchFamily="34" charset="0"/>
            </a:endParaRPr>
          </a:p>
        </p:txBody>
      </p:sp>
      <p:graphicFrame>
        <p:nvGraphicFramePr>
          <p:cNvPr id="7" name="Diagram 6" descr="A diagram with a pyramid and text boxes stacked up on the right">
            <a:extLst>
              <a:ext uri="{FF2B5EF4-FFF2-40B4-BE49-F238E27FC236}">
                <a16:creationId xmlns:a16="http://schemas.microsoft.com/office/drawing/2014/main" id="{E4681D4F-28C2-2E36-BF8A-8144C80219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3305909"/>
              </p:ext>
            </p:extLst>
          </p:nvPr>
        </p:nvGraphicFramePr>
        <p:xfrm>
          <a:off x="5344632" y="1307012"/>
          <a:ext cx="11509462" cy="767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232A12F4-41B0-7F5B-1C66-3055A0B70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Diagram slide 2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5A067C68-A1A2-B425-373D-C325EBE4D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7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F3D98B28-9D16-DA0A-7755-E66B0358F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237883B-6E0A-8F50-A575-A7E79169B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47FAD8C1-05C1-5A74-0063-3C6901FB4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7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7">
            <a:extLst>
              <a:ext uri="{FF2B5EF4-FFF2-40B4-BE49-F238E27FC236}">
                <a16:creationId xmlns:a16="http://schemas.microsoft.com/office/drawing/2014/main" id="{5464C652-9619-2DB5-621F-951B74A0F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83D3F4F8-DA40-B68D-D08B-74FD618E8BB3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BDCFD6F0-BA85-76F4-F602-ACA1E985C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209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9">
            <a:extLst>
              <a:ext uri="{FF2B5EF4-FFF2-40B4-BE49-F238E27FC236}">
                <a16:creationId xmlns:a16="http://schemas.microsoft.com/office/drawing/2014/main" id="{02538A6D-29DB-DCE2-7564-CE8C8DCF9BA7}"/>
              </a:ext>
            </a:extLst>
          </p:cNvPr>
          <p:cNvSpPr txBox="1"/>
          <p:nvPr/>
        </p:nvSpPr>
        <p:spPr>
          <a:xfrm>
            <a:off x="1028701" y="606996"/>
            <a:ext cx="1623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50704A8-D68A-24B0-30F1-CF964DF933AA}"/>
              </a:ext>
            </a:extLst>
          </p:cNvPr>
          <p:cNvSpPr txBox="1"/>
          <p:nvPr/>
        </p:nvSpPr>
        <p:spPr>
          <a:xfrm>
            <a:off x="1429011" y="2690179"/>
            <a:ext cx="154299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CF87A89-9552-B410-C122-0175DF5DD462}"/>
              </a:ext>
            </a:extLst>
          </p:cNvPr>
          <p:cNvSpPr txBox="1"/>
          <p:nvPr/>
        </p:nvSpPr>
        <p:spPr>
          <a:xfrm>
            <a:off x="1429011" y="4103737"/>
            <a:ext cx="1542997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Add your text here 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4033C1-3863-C4BA-3CDB-B2E162E15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Text-based slide 6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7380875C-4B5A-E897-176E-8B9265F33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0BA90721-79BA-55AF-310A-CF683C101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CD4C35B7-661B-23B5-003C-56D907515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59DEE96B-B11E-6ACA-DDE9-041DA3A27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6DE690AF-C6FA-D612-3772-658A8C466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CEC83901-912E-028B-FAF4-C4082A45F160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C44C5798-92F0-0ED2-2043-882FE56CF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2" name="Freeform 9">
            <a:extLst>
              <a:ext uri="{FF2B5EF4-FFF2-40B4-BE49-F238E27FC236}">
                <a16:creationId xmlns:a16="http://schemas.microsoft.com/office/drawing/2014/main" id="{58C4C1AB-3CEF-6F99-3C9B-789C1A80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5008" y="8095828"/>
            <a:ext cx="3642472" cy="2062550"/>
          </a:xfrm>
          <a:custGeom>
            <a:avLst/>
            <a:gdLst/>
            <a:ahLst/>
            <a:cxnLst/>
            <a:rect l="l" t="t" r="r" b="b"/>
            <a:pathLst>
              <a:path w="3719161" h="2105975">
                <a:moveTo>
                  <a:pt x="0" y="0"/>
                </a:moveTo>
                <a:lnTo>
                  <a:pt x="3719162" y="0"/>
                </a:lnTo>
                <a:lnTo>
                  <a:pt x="3719162" y="2105975"/>
                </a:lnTo>
                <a:lnTo>
                  <a:pt x="0" y="21059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30B789-65FC-FCDA-0C16-40FC9C730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245" y="6223620"/>
            <a:ext cx="5633279" cy="563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4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9">
            <a:extLst>
              <a:ext uri="{FF2B5EF4-FFF2-40B4-BE49-F238E27FC236}">
                <a16:creationId xmlns:a16="http://schemas.microsoft.com/office/drawing/2014/main" id="{E0EF1820-0379-2F3E-A42D-C71C02833C00}"/>
              </a:ext>
            </a:extLst>
          </p:cNvPr>
          <p:cNvSpPr txBox="1"/>
          <p:nvPr/>
        </p:nvSpPr>
        <p:spPr>
          <a:xfrm>
            <a:off x="1028701" y="606996"/>
            <a:ext cx="1623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E426177D-4F76-5136-15EC-038226E1BA2E}"/>
              </a:ext>
            </a:extLst>
          </p:cNvPr>
          <p:cNvSpPr txBox="1"/>
          <p:nvPr/>
        </p:nvSpPr>
        <p:spPr>
          <a:xfrm>
            <a:off x="1031031" y="2690179"/>
            <a:ext cx="562675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C0E469-D193-E5ED-B7A8-EDD4B002D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Activity slide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C040F924-4C8E-F2C6-C578-81357F0B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B864465D-A9CB-DFF0-A72B-89EB2D0C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69CAB65-8B36-A419-69B8-3C931748E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83F49C3-6165-D6D8-E7A1-CFF14834F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5" name="Group 7">
            <a:extLst>
              <a:ext uri="{FF2B5EF4-FFF2-40B4-BE49-F238E27FC236}">
                <a16:creationId xmlns:a16="http://schemas.microsoft.com/office/drawing/2014/main" id="{C37A0328-B05D-C1DC-DE76-3659ED6CA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43078F60-9C68-BAB3-CAC5-900C8596EA03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92ECF171-9EFB-CD52-21C9-F202717BF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10" name="TextBox 15">
            <a:extLst>
              <a:ext uri="{FF2B5EF4-FFF2-40B4-BE49-F238E27FC236}">
                <a16:creationId xmlns:a16="http://schemas.microsoft.com/office/drawing/2014/main" id="{F802AA9E-0779-094B-6F50-80243B1F756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031031" y="4103737"/>
            <a:ext cx="5626757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Is there an activity you want to leave with the class?</a:t>
            </a:r>
            <a:endParaRPr lang="en-US" sz="3500" dirty="0">
              <a:latin typeface="Corbel" panose="020B0503020204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A946F6B5-CE11-2470-7909-1C35161B8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781074">
            <a:off x="5011793" y="2560667"/>
            <a:ext cx="14935211" cy="3939160"/>
          </a:xfrm>
          <a:custGeom>
            <a:avLst/>
            <a:gdLst/>
            <a:ahLst/>
            <a:cxnLst/>
            <a:rect l="l" t="t" r="r" b="b"/>
            <a:pathLst>
              <a:path w="6394087" h="1686440">
                <a:moveTo>
                  <a:pt x="0" y="0"/>
                </a:moveTo>
                <a:lnTo>
                  <a:pt x="6394087" y="0"/>
                </a:lnTo>
                <a:lnTo>
                  <a:pt x="6394087" y="1686440"/>
                </a:lnTo>
                <a:lnTo>
                  <a:pt x="0" y="1686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DB4FADE-345A-C7DF-DF1C-C083A3887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336139">
            <a:off x="9803344" y="1281030"/>
            <a:ext cx="2724833" cy="3061610"/>
          </a:xfrm>
          <a:custGeom>
            <a:avLst/>
            <a:gdLst/>
            <a:ahLst/>
            <a:cxnLst/>
            <a:rect l="l" t="t" r="r" b="b"/>
            <a:pathLst>
              <a:path w="2831834" h="3181835">
                <a:moveTo>
                  <a:pt x="0" y="0"/>
                </a:moveTo>
                <a:lnTo>
                  <a:pt x="2831834" y="0"/>
                </a:lnTo>
                <a:lnTo>
                  <a:pt x="2831834" y="3181836"/>
                </a:lnTo>
                <a:lnTo>
                  <a:pt x="0" y="31818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984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hand holding a white heart-shaped piece of paper">
            <a:extLst>
              <a:ext uri="{FF2B5EF4-FFF2-40B4-BE49-F238E27FC236}">
                <a16:creationId xmlns:a16="http://schemas.microsoft.com/office/drawing/2014/main" id="{D0B986DC-2808-9CCC-F8C1-DC5BF875D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2" b="13212"/>
          <a:stretch/>
        </p:blipFill>
        <p:spPr>
          <a:xfrm>
            <a:off x="1511152" y="1405420"/>
            <a:ext cx="15260644" cy="7485464"/>
          </a:xfrm>
          <a:prstGeom prst="roundRect">
            <a:avLst/>
          </a:prstGeom>
          <a:ln w="57150">
            <a:solidFill>
              <a:srgbClr val="1C849C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C28F80F-265E-BB19-34DC-F0CCF915B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Image slide 2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622D923-A85B-8E7D-AC3A-EFBBA3D80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575246EF-379D-EF39-2473-0CACF9A54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CF6FDC0-2A9A-9C7A-2216-C4B3960A2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6F2AACF8-0534-6624-3695-6637E6180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5" name="Group 7">
            <a:extLst>
              <a:ext uri="{FF2B5EF4-FFF2-40B4-BE49-F238E27FC236}">
                <a16:creationId xmlns:a16="http://schemas.microsoft.com/office/drawing/2014/main" id="{D4400B8C-CF8A-32F9-CA61-9405EF6BC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EB627CE4-480B-305A-E0E4-F790483C7102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1BA3A1EE-C081-5281-43AE-BB72343E9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0840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9">
            <a:extLst>
              <a:ext uri="{FF2B5EF4-FFF2-40B4-BE49-F238E27FC236}">
                <a16:creationId xmlns:a16="http://schemas.microsoft.com/office/drawing/2014/main" id="{67715401-25DE-9849-08A5-906F5702BB29}"/>
              </a:ext>
            </a:extLst>
          </p:cNvPr>
          <p:cNvSpPr txBox="1"/>
          <p:nvPr/>
        </p:nvSpPr>
        <p:spPr>
          <a:xfrm>
            <a:off x="1028701" y="606996"/>
            <a:ext cx="1623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0" b="1" dirty="0">
                <a:latin typeface="Corbel" panose="020B0503020204020204" pitchFamily="34" charset="0"/>
              </a:rPr>
              <a:t>Plenary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6B736A-E014-5BAB-AFAB-46E074202F39}"/>
              </a:ext>
            </a:extLst>
          </p:cNvPr>
          <p:cNvSpPr txBox="1"/>
          <p:nvPr/>
        </p:nvSpPr>
        <p:spPr>
          <a:xfrm>
            <a:off x="1429011" y="2690179"/>
            <a:ext cx="154299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What have you learned?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6042AC-5202-F33F-A041-683DBD9A724D}"/>
              </a:ext>
            </a:extLst>
          </p:cNvPr>
          <p:cNvSpPr txBox="1"/>
          <p:nvPr/>
        </p:nvSpPr>
        <p:spPr>
          <a:xfrm>
            <a:off x="1429011" y="4103737"/>
            <a:ext cx="1542997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Add your text here 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B1B4612-DF5F-AABC-A031-1D5C43890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Text-based slide 7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0BAC8A98-6511-549D-5562-A557B2A2C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51CCC7F8-C290-C988-9CC4-5F793885E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0C00E111-EDA5-8DED-CBE5-C20872280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3B45676F-61C0-AA52-8C24-84AA2DE07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9BE9CDB3-9EAF-C892-2B66-AB4ADF645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9B6FBD0-7E8C-C4DE-358D-19191AFB60EF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1400B6A2-CB39-B129-36D2-587F88743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2" name="Freeform 6">
            <a:extLst>
              <a:ext uri="{FF2B5EF4-FFF2-40B4-BE49-F238E27FC236}">
                <a16:creationId xmlns:a16="http://schemas.microsoft.com/office/drawing/2014/main" id="{94995C6C-2AAF-473D-2A2D-617290665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0877" y="6878248"/>
            <a:ext cx="3419364" cy="3752389"/>
          </a:xfrm>
          <a:custGeom>
            <a:avLst/>
            <a:gdLst/>
            <a:ahLst/>
            <a:cxnLst/>
            <a:rect l="l" t="t" r="r" b="b"/>
            <a:pathLst>
              <a:path w="3419364" h="3752389">
                <a:moveTo>
                  <a:pt x="0" y="0"/>
                </a:moveTo>
                <a:lnTo>
                  <a:pt x="3419364" y="0"/>
                </a:lnTo>
                <a:lnTo>
                  <a:pt x="3419364" y="3752389"/>
                </a:lnTo>
                <a:lnTo>
                  <a:pt x="0" y="37523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FB5ADE-6C82-D9C7-7B72-20E875EF9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988" y="658366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42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he Salvation Army red shield logo, with the tagline 'Love God Love Others'">
            <a:extLst>
              <a:ext uri="{FF2B5EF4-FFF2-40B4-BE49-F238E27FC236}">
                <a16:creationId xmlns:a16="http://schemas.microsoft.com/office/drawing/2014/main" id="{89C03A12-04FB-D5FA-B99F-B17A6F132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45" y="2711397"/>
            <a:ext cx="10411107" cy="486420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C386140-C749-6FD9-F1A6-6430FF4AB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End slide</a:t>
            </a:r>
          </a:p>
        </p:txBody>
      </p:sp>
    </p:spTree>
    <p:extLst>
      <p:ext uri="{BB962C8B-B14F-4D97-AF65-F5344CB8AC3E}">
        <p14:creationId xmlns:p14="http://schemas.microsoft.com/office/powerpoint/2010/main" val="263926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BD65F08-8A2D-0B27-BE04-E27F3F2D7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51912" y="2601360"/>
            <a:ext cx="6750506" cy="6718604"/>
          </a:xfrm>
          <a:prstGeom prst="roundRect">
            <a:avLst/>
          </a:prstGeom>
          <a:solidFill>
            <a:srgbClr val="E2EFF2"/>
          </a:solidFill>
          <a:ln w="57150">
            <a:solidFill>
              <a:srgbClr val="1C84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ADA4C79E-A52E-B835-AD9D-EFCF740F126C}"/>
              </a:ext>
            </a:extLst>
          </p:cNvPr>
          <p:cNvSpPr txBox="1"/>
          <p:nvPr/>
        </p:nvSpPr>
        <p:spPr>
          <a:xfrm>
            <a:off x="1028701" y="606996"/>
            <a:ext cx="1623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0" b="1" dirty="0">
                <a:latin typeface="Corbel" panose="020B0503020204020204" pitchFamily="34" charset="0"/>
              </a:rPr>
              <a:t>Learning objectives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968BFD0F-68A6-5E43-7BD9-5E4C4B4866F3}"/>
              </a:ext>
            </a:extLst>
          </p:cNvPr>
          <p:cNvSpPr txBox="1"/>
          <p:nvPr/>
        </p:nvSpPr>
        <p:spPr>
          <a:xfrm>
            <a:off x="8999984" y="3006045"/>
            <a:ext cx="547260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Today we will…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5B399DDB-9B6E-7707-6499-0A4AF6139668}"/>
              </a:ext>
            </a:extLst>
          </p:cNvPr>
          <p:cNvSpPr txBox="1"/>
          <p:nvPr/>
        </p:nvSpPr>
        <p:spPr>
          <a:xfrm>
            <a:off x="8999984" y="4419603"/>
            <a:ext cx="5472609" cy="37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Add your text here 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  <a:p>
            <a:endParaRPr lang="en-US" sz="3500" dirty="0"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Maybe some bullet points?</a:t>
            </a:r>
          </a:p>
          <a:p>
            <a:endParaRPr lang="en-US" sz="3500" dirty="0"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BED590-6CC6-0135-F435-4A55B3687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Learning objectives slide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C84DED3-B901-CBC0-6D91-4AA126D3E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5F6A80CC-76DB-28BB-5ABC-22D6D3093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CE28D56-9F65-17B5-A57F-89C9C276E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7">
            <a:extLst>
              <a:ext uri="{FF2B5EF4-FFF2-40B4-BE49-F238E27FC236}">
                <a16:creationId xmlns:a16="http://schemas.microsoft.com/office/drawing/2014/main" id="{B93A72F2-2275-8179-F4BA-8C96D983F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5E7B4BCF-E553-629B-9F1B-F2025F960744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7AE6BFED-29DC-3AFE-4637-50B65C50D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2" name="Freeform 4">
            <a:extLst>
              <a:ext uri="{FF2B5EF4-FFF2-40B4-BE49-F238E27FC236}">
                <a16:creationId xmlns:a16="http://schemas.microsoft.com/office/drawing/2014/main" id="{50217A6A-E2A4-9DAB-44AE-9F7AB4E63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461012">
            <a:off x="3597511" y="7907390"/>
            <a:ext cx="4783235" cy="2397596"/>
          </a:xfrm>
          <a:custGeom>
            <a:avLst/>
            <a:gdLst/>
            <a:ahLst/>
            <a:cxnLst/>
            <a:rect l="l" t="t" r="r" b="b"/>
            <a:pathLst>
              <a:path w="4783235" h="2397596">
                <a:moveTo>
                  <a:pt x="0" y="0"/>
                </a:moveTo>
                <a:lnTo>
                  <a:pt x="4783235" y="0"/>
                </a:lnTo>
                <a:lnTo>
                  <a:pt x="4783235" y="2397597"/>
                </a:lnTo>
                <a:lnTo>
                  <a:pt x="0" y="2397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63FCDEA7-D7E0-B915-A458-752E3C9BA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350" y="2780143"/>
            <a:ext cx="2738922" cy="2890682"/>
          </a:xfrm>
          <a:custGeom>
            <a:avLst/>
            <a:gdLst/>
            <a:ahLst/>
            <a:cxnLst/>
            <a:rect l="l" t="t" r="r" b="b"/>
            <a:pathLst>
              <a:path w="2738922" h="2890682">
                <a:moveTo>
                  <a:pt x="0" y="0"/>
                </a:moveTo>
                <a:lnTo>
                  <a:pt x="2738921" y="0"/>
                </a:lnTo>
                <a:lnTo>
                  <a:pt x="2738921" y="2890682"/>
                </a:lnTo>
                <a:lnTo>
                  <a:pt x="0" y="28906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CFDA60-11AF-B01D-9EA0-76185E314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096" y="2674761"/>
            <a:ext cx="8157371" cy="8157371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2BAB710A-00C0-713C-C71D-0C7FF8EE2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595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028701" y="606996"/>
            <a:ext cx="1623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B34DC6CE-413F-6B57-5810-D1E7110BEBAE}"/>
              </a:ext>
            </a:extLst>
          </p:cNvPr>
          <p:cNvSpPr txBox="1"/>
          <p:nvPr/>
        </p:nvSpPr>
        <p:spPr>
          <a:xfrm>
            <a:off x="1429011" y="2690179"/>
            <a:ext cx="154299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9085B76D-8C72-FB4F-967A-255871DFC68B}"/>
              </a:ext>
            </a:extLst>
          </p:cNvPr>
          <p:cNvSpPr txBox="1"/>
          <p:nvPr/>
        </p:nvSpPr>
        <p:spPr>
          <a:xfrm>
            <a:off x="1429011" y="4103737"/>
            <a:ext cx="1542997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Add your text here 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B99D686-297E-8838-ED34-221C25B0A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Text-based slide 1</a:t>
            </a: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73F5943-19D2-AE36-917F-4B84BF842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6A160858-3026-292F-5743-32DBEEC45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3350DE2-9482-E6C3-45FC-D00E4831F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75E82460-AEC1-8126-D28F-F22CA656D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E418B010-56DA-C16F-EBF7-BB405E9CF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5A45A771-FB5D-6A35-9028-4A45957B1D04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2833062C-8CD7-658B-7C73-836C42F2E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2" name="Freeform 6">
            <a:extLst>
              <a:ext uri="{FF2B5EF4-FFF2-40B4-BE49-F238E27FC236}">
                <a16:creationId xmlns:a16="http://schemas.microsoft.com/office/drawing/2014/main" id="{B7540B9E-767D-3A98-944E-D5644FF1C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1652">
            <a:off x="-86829" y="7924441"/>
            <a:ext cx="2565093" cy="2363092"/>
          </a:xfrm>
          <a:custGeom>
            <a:avLst/>
            <a:gdLst/>
            <a:ahLst/>
            <a:cxnLst/>
            <a:rect l="l" t="t" r="r" b="b"/>
            <a:pathLst>
              <a:path w="2794565" h="2574493">
                <a:moveTo>
                  <a:pt x="0" y="0"/>
                </a:moveTo>
                <a:lnTo>
                  <a:pt x="2794565" y="0"/>
                </a:lnTo>
                <a:lnTo>
                  <a:pt x="2794565" y="2574493"/>
                </a:lnTo>
                <a:lnTo>
                  <a:pt x="0" y="25744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BFD491F9-7BCC-9332-37E8-342798336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95076">
            <a:off x="800632" y="7918678"/>
            <a:ext cx="2841408" cy="2162158"/>
          </a:xfrm>
          <a:custGeom>
            <a:avLst/>
            <a:gdLst/>
            <a:ahLst/>
            <a:cxnLst/>
            <a:rect l="l" t="t" r="r" b="b"/>
            <a:pathLst>
              <a:path w="2841408" h="2162158">
                <a:moveTo>
                  <a:pt x="0" y="0"/>
                </a:moveTo>
                <a:lnTo>
                  <a:pt x="2841408" y="0"/>
                </a:lnTo>
                <a:lnTo>
                  <a:pt x="2841408" y="2162159"/>
                </a:lnTo>
                <a:lnTo>
                  <a:pt x="0" y="21621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2842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E4F835-72C7-75C1-301D-DC597C9B1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0" y="6943700"/>
            <a:ext cx="4140282" cy="414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03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1E5B47B-6234-51CB-3F3E-0605CD76E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1689" y="1518085"/>
            <a:ext cx="10928911" cy="3111018"/>
          </a:xfrm>
          <a:prstGeom prst="wedgeRoundRectCallout">
            <a:avLst>
              <a:gd name="adj1" fmla="val -43747"/>
              <a:gd name="adj2" fmla="val 94850"/>
              <a:gd name="adj3" fmla="val 16667"/>
            </a:avLst>
          </a:prstGeom>
          <a:solidFill>
            <a:srgbClr val="E2EFF2"/>
          </a:solidFill>
          <a:ln w="57150">
            <a:solidFill>
              <a:srgbClr val="1C84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900E018A-E774-435B-EEFB-8AC48468D80B}"/>
              </a:ext>
            </a:extLst>
          </p:cNvPr>
          <p:cNvSpPr txBox="1"/>
          <p:nvPr/>
        </p:nvSpPr>
        <p:spPr>
          <a:xfrm>
            <a:off x="5869600" y="2024790"/>
            <a:ext cx="9793088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Add your text here 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  <a:p>
            <a:endParaRPr lang="en-US" sz="3500" dirty="0"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‘Maybe to introduce a question?’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9AB6E4C-FEE1-7D95-D801-5328AED5F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Speech bubble slide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AF04F964-6DEA-A5A3-B116-27DCEE13E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AFD5BEE0-F204-B4C8-6687-88D2A2FD3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0AADC9C4-F823-C9A0-EB8A-EAE129569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62E7BD4E-7682-1FA4-8D34-C78A9C5C7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id="{C9980140-79DA-91A4-B7F8-FAF0DCD9C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D20683AF-9B60-FF42-1CB9-075CA1DB81A8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19" name="Picture 9">
              <a:extLst>
                <a:ext uri="{FF2B5EF4-FFF2-40B4-BE49-F238E27FC236}">
                  <a16:creationId xmlns:a16="http://schemas.microsoft.com/office/drawing/2014/main" id="{9CB39BAA-584A-55D6-C601-29F75CEF1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2" name="Freeform 7">
            <a:extLst>
              <a:ext uri="{FF2B5EF4-FFF2-40B4-BE49-F238E27FC236}">
                <a16:creationId xmlns:a16="http://schemas.microsoft.com/office/drawing/2014/main" id="{DC5D119C-8C8E-550C-1C03-090023A7E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248" y="2162874"/>
            <a:ext cx="2970997" cy="2954792"/>
          </a:xfrm>
          <a:custGeom>
            <a:avLst/>
            <a:gdLst/>
            <a:ahLst/>
            <a:cxnLst/>
            <a:rect l="l" t="t" r="r" b="b"/>
            <a:pathLst>
              <a:path w="2970997" h="2954792">
                <a:moveTo>
                  <a:pt x="0" y="0"/>
                </a:moveTo>
                <a:lnTo>
                  <a:pt x="2970997" y="0"/>
                </a:lnTo>
                <a:lnTo>
                  <a:pt x="2970997" y="2954792"/>
                </a:lnTo>
                <a:lnTo>
                  <a:pt x="0" y="29547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34249841-89C7-E65F-6440-278F6F2F5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796158" y="3202310"/>
            <a:ext cx="3078063" cy="3648075"/>
          </a:xfrm>
          <a:custGeom>
            <a:avLst/>
            <a:gdLst/>
            <a:ahLst/>
            <a:cxnLst/>
            <a:rect l="l" t="t" r="r" b="b"/>
            <a:pathLst>
              <a:path w="3078063" h="3648075">
                <a:moveTo>
                  <a:pt x="0" y="0"/>
                </a:moveTo>
                <a:lnTo>
                  <a:pt x="3078063" y="0"/>
                </a:lnTo>
                <a:lnTo>
                  <a:pt x="3078063" y="3648075"/>
                </a:lnTo>
                <a:lnTo>
                  <a:pt x="0" y="36480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DAE6E-9A2F-D33A-DD5A-B72F4EAF4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985" y="3919364"/>
            <a:ext cx="7621745" cy="76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63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9">
            <a:extLst>
              <a:ext uri="{FF2B5EF4-FFF2-40B4-BE49-F238E27FC236}">
                <a16:creationId xmlns:a16="http://schemas.microsoft.com/office/drawing/2014/main" id="{43B3B9CC-5C6A-38C1-CB67-38CC5AD09D9D}"/>
              </a:ext>
            </a:extLst>
          </p:cNvPr>
          <p:cNvSpPr txBox="1"/>
          <p:nvPr/>
        </p:nvSpPr>
        <p:spPr>
          <a:xfrm>
            <a:off x="1028701" y="606996"/>
            <a:ext cx="1623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9A041B7D-ACFB-13EF-076A-B47E51EAC77B}"/>
              </a:ext>
            </a:extLst>
          </p:cNvPr>
          <p:cNvSpPr txBox="1"/>
          <p:nvPr/>
        </p:nvSpPr>
        <p:spPr>
          <a:xfrm>
            <a:off x="1429011" y="2690179"/>
            <a:ext cx="154299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D7A076CE-D460-BEA9-736F-51DB4BC068E3}"/>
              </a:ext>
            </a:extLst>
          </p:cNvPr>
          <p:cNvSpPr txBox="1"/>
          <p:nvPr/>
        </p:nvSpPr>
        <p:spPr>
          <a:xfrm>
            <a:off x="1429011" y="4103737"/>
            <a:ext cx="1542997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Add your text here 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24B1206-D5AD-2966-4136-CDAF9B6F6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Text-based slide 2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5ED98801-A661-DC75-7A3C-D59EBB221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746B712A-A0B7-A398-DCAF-6320F6437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3909AB8F-CA74-D438-DD84-B68AF185A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3124F17C-8853-A473-B366-689416057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id="{2D1608CF-E60C-7ADD-BEE3-9FBAC3FC7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9BADB174-1728-CE0B-B3BE-78FC2B4F9840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23" name="Picture 9">
              <a:extLst>
                <a:ext uri="{FF2B5EF4-FFF2-40B4-BE49-F238E27FC236}">
                  <a16:creationId xmlns:a16="http://schemas.microsoft.com/office/drawing/2014/main" id="{726B4A21-FEB2-AD9E-D7E0-DC9ED5904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2" name="Freeform 3">
            <a:extLst>
              <a:ext uri="{FF2B5EF4-FFF2-40B4-BE49-F238E27FC236}">
                <a16:creationId xmlns:a16="http://schemas.microsoft.com/office/drawing/2014/main" id="{931FF40D-4D46-1B47-287F-1E529AC92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95517" y="7845465"/>
            <a:ext cx="4342973" cy="2626627"/>
          </a:xfrm>
          <a:custGeom>
            <a:avLst/>
            <a:gdLst/>
            <a:ahLst/>
            <a:cxnLst/>
            <a:rect l="l" t="t" r="r" b="b"/>
            <a:pathLst>
              <a:path w="5686259" h="1833819">
                <a:moveTo>
                  <a:pt x="0" y="0"/>
                </a:moveTo>
                <a:lnTo>
                  <a:pt x="5686259" y="0"/>
                </a:lnTo>
                <a:lnTo>
                  <a:pt x="5686259" y="1833819"/>
                </a:lnTo>
                <a:lnTo>
                  <a:pt x="0" y="1833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E36D0-9057-EACD-7854-E8DFB66D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9048" y="7303740"/>
            <a:ext cx="4153452" cy="415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12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4">
            <a:extLst>
              <a:ext uri="{FF2B5EF4-FFF2-40B4-BE49-F238E27FC236}">
                <a16:creationId xmlns:a16="http://schemas.microsoft.com/office/drawing/2014/main" id="{41C48FA7-8E41-9F60-3FF3-0A81525D37BE}"/>
              </a:ext>
            </a:extLst>
          </p:cNvPr>
          <p:cNvSpPr txBox="1"/>
          <p:nvPr/>
        </p:nvSpPr>
        <p:spPr>
          <a:xfrm>
            <a:off x="1429011" y="1391133"/>
            <a:ext cx="154299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0B5B2B97-E9BC-8247-3F1D-939DF9D0C67E}"/>
              </a:ext>
            </a:extLst>
          </p:cNvPr>
          <p:cNvSpPr txBox="1"/>
          <p:nvPr/>
        </p:nvSpPr>
        <p:spPr>
          <a:xfrm>
            <a:off x="1429011" y="2804691"/>
            <a:ext cx="4330613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This slide could work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 well to break down a difficult concept </a:t>
            </a:r>
            <a:endParaRPr lang="en-US" sz="3500" dirty="0">
              <a:latin typeface="Corbel" panose="020B0503020204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6B249A-BE99-A01D-7C56-6A785F03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Diagram slide 1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74603C0-EFC2-D718-240F-2A318DF57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D8935A19-D557-C587-3E1F-A53C9F19D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027BA7E-FB64-A765-B5BF-DAC4548D8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02A3169D-8E85-0BB8-FABD-4C5300246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B54C1624-D3A6-3FCE-35FB-01CACE30D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B748ABF-B0F9-9D53-F2BF-59BBABAE84D9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C0FB7431-9443-5B06-AD3D-64FA10019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graphicFrame>
        <p:nvGraphicFramePr>
          <p:cNvPr id="4" name="Diagram 3" descr="A diagram with a central, large circle and smaller circles attached with lines">
            <a:extLst>
              <a:ext uri="{FF2B5EF4-FFF2-40B4-BE49-F238E27FC236}">
                <a16:creationId xmlns:a16="http://schemas.microsoft.com/office/drawing/2014/main" id="{35D1656E-8A8A-C3FB-FB6C-4DB0B5F79F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0239081"/>
              </p:ext>
            </p:extLst>
          </p:nvPr>
        </p:nvGraphicFramePr>
        <p:xfrm>
          <a:off x="3597924" y="1406435"/>
          <a:ext cx="14979124" cy="7704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TextBox 14">
            <a:extLst>
              <a:ext uri="{FF2B5EF4-FFF2-40B4-BE49-F238E27FC236}">
                <a16:creationId xmlns:a16="http://schemas.microsoft.com/office/drawing/2014/main" id="{9780642C-2D3D-BA1E-AB7E-9971A91A8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1752" y="3320225"/>
            <a:ext cx="1872268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0" b="1" dirty="0">
                <a:solidFill>
                  <a:schemeClr val="bg1"/>
                </a:solidFill>
                <a:latin typeface="Corbel" panose="020B05030202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3357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9">
            <a:extLst>
              <a:ext uri="{FF2B5EF4-FFF2-40B4-BE49-F238E27FC236}">
                <a16:creationId xmlns:a16="http://schemas.microsoft.com/office/drawing/2014/main" id="{A8EF7D2C-6747-DFF7-A235-170977975804}"/>
              </a:ext>
            </a:extLst>
          </p:cNvPr>
          <p:cNvSpPr txBox="1"/>
          <p:nvPr/>
        </p:nvSpPr>
        <p:spPr>
          <a:xfrm>
            <a:off x="1028701" y="606996"/>
            <a:ext cx="1623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47DE01AC-43BA-8C14-642A-7A6C51B06196}"/>
              </a:ext>
            </a:extLst>
          </p:cNvPr>
          <p:cNvSpPr txBox="1"/>
          <p:nvPr/>
        </p:nvSpPr>
        <p:spPr>
          <a:xfrm>
            <a:off x="1429011" y="2690179"/>
            <a:ext cx="154299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CAAB4056-86E7-FB57-3FA8-E3AE710B3244}"/>
              </a:ext>
            </a:extLst>
          </p:cNvPr>
          <p:cNvSpPr txBox="1"/>
          <p:nvPr/>
        </p:nvSpPr>
        <p:spPr>
          <a:xfrm>
            <a:off x="1429011" y="4103737"/>
            <a:ext cx="1542997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Add your text here 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7EB652C-BD91-DBAA-A97A-EDF766929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Text-based slide 3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611861C8-127E-B19C-818C-2DF2A0D9B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E2F9AC69-B15A-1FDA-AB9F-551AB6580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D623DE1C-B4A8-A9FB-2135-D5F57B4CA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0D73B77B-C568-7EDE-EFA4-905653F5E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A02DB181-D506-8C66-C2B4-0DD34C623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8C97A903-8ABC-4E1B-D45F-DBD125942EA1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9A0DFF13-B545-9993-0976-F39B2B955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DFEF7391-8C7F-CEAC-DFE8-0361B762C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3323" y="7576983"/>
            <a:ext cx="3693641" cy="2516293"/>
          </a:xfrm>
          <a:custGeom>
            <a:avLst/>
            <a:gdLst/>
            <a:ahLst/>
            <a:cxnLst/>
            <a:rect l="l" t="t" r="r" b="b"/>
            <a:pathLst>
              <a:path w="3693641" h="2516293">
                <a:moveTo>
                  <a:pt x="0" y="0"/>
                </a:moveTo>
                <a:lnTo>
                  <a:pt x="3693641" y="0"/>
                </a:lnTo>
                <a:lnTo>
                  <a:pt x="3693641" y="2516293"/>
                </a:lnTo>
                <a:lnTo>
                  <a:pt x="0" y="2516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3A8D7-C9FF-B31A-1B8B-6C8C442CD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120" y="6727676"/>
            <a:ext cx="525658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92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4">
            <a:extLst>
              <a:ext uri="{FF2B5EF4-FFF2-40B4-BE49-F238E27FC236}">
                <a16:creationId xmlns:a16="http://schemas.microsoft.com/office/drawing/2014/main" id="{30EB343B-DBB9-3AA4-05FC-D13098DA7BAF}"/>
              </a:ext>
            </a:extLst>
          </p:cNvPr>
          <p:cNvSpPr txBox="1"/>
          <p:nvPr/>
        </p:nvSpPr>
        <p:spPr>
          <a:xfrm>
            <a:off x="1429011" y="1391133"/>
            <a:ext cx="154299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C2BC022C-4551-F3BC-D260-68095EF27578}"/>
              </a:ext>
            </a:extLst>
          </p:cNvPr>
          <p:cNvSpPr txBox="1"/>
          <p:nvPr/>
        </p:nvSpPr>
        <p:spPr>
          <a:xfrm>
            <a:off x="1429011" y="2804691"/>
            <a:ext cx="4794394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This slide could work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 well to display an image: simply right click on the image and select ‘Change Picture’ </a:t>
            </a:r>
            <a:endParaRPr lang="en-US" sz="3500" dirty="0">
              <a:latin typeface="Corbel" panose="020B0503020204020204" pitchFamily="34" charset="0"/>
            </a:endParaRPr>
          </a:p>
        </p:txBody>
      </p:sp>
      <p:pic>
        <p:nvPicPr>
          <p:cNvPr id="14" name="Picture 13" descr="A hand holding a white heart-shaped piece of paper">
            <a:extLst>
              <a:ext uri="{FF2B5EF4-FFF2-40B4-BE49-F238E27FC236}">
                <a16:creationId xmlns:a16="http://schemas.microsoft.com/office/drawing/2014/main" id="{D0B986DC-2808-9CCC-F8C1-DC5BF875D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" r="4810"/>
          <a:stretch/>
        </p:blipFill>
        <p:spPr>
          <a:xfrm>
            <a:off x="6623716" y="1405420"/>
            <a:ext cx="10148080" cy="7485464"/>
          </a:xfrm>
          <a:prstGeom prst="roundRect">
            <a:avLst/>
          </a:prstGeom>
          <a:ln w="57150">
            <a:solidFill>
              <a:srgbClr val="1C849C"/>
            </a:solidFill>
          </a:ln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3282386B-5C85-B0CC-D09C-FF2FA5AEF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Image slide 1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8B9B834-2186-E0D5-43F6-1D339C6AD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A037B256-DD06-C963-F582-D938B8A0C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9C61901F-CB52-B0E5-BE22-94C36832C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09EEFF77-856A-1D8E-EC9D-C43BB5D91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id="{E24EDDB8-21A4-3E16-E13C-06BD4427D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2C614DB7-42B2-7CA2-5DCB-4B2B8178567B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19" name="Picture 9">
              <a:extLst>
                <a:ext uri="{FF2B5EF4-FFF2-40B4-BE49-F238E27FC236}">
                  <a16:creationId xmlns:a16="http://schemas.microsoft.com/office/drawing/2014/main" id="{FD17A1D0-32B7-439D-C075-33FEA52C8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904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9">
            <a:extLst>
              <a:ext uri="{FF2B5EF4-FFF2-40B4-BE49-F238E27FC236}">
                <a16:creationId xmlns:a16="http://schemas.microsoft.com/office/drawing/2014/main" id="{996FF7CD-4138-A901-C959-F43E249C86B4}"/>
              </a:ext>
            </a:extLst>
          </p:cNvPr>
          <p:cNvSpPr txBox="1"/>
          <p:nvPr/>
        </p:nvSpPr>
        <p:spPr>
          <a:xfrm>
            <a:off x="1028701" y="606996"/>
            <a:ext cx="1623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697B5F-3339-F83D-097B-34F3B6B4CD9F}"/>
              </a:ext>
            </a:extLst>
          </p:cNvPr>
          <p:cNvSpPr txBox="1"/>
          <p:nvPr/>
        </p:nvSpPr>
        <p:spPr>
          <a:xfrm>
            <a:off x="1429011" y="2690179"/>
            <a:ext cx="154299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C9FF13-7F04-84E1-2ED3-BF421F87A2C0}"/>
              </a:ext>
            </a:extLst>
          </p:cNvPr>
          <p:cNvSpPr txBox="1"/>
          <p:nvPr/>
        </p:nvSpPr>
        <p:spPr>
          <a:xfrm>
            <a:off x="1429011" y="4103737"/>
            <a:ext cx="1542997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latin typeface="Corbel" panose="020B0503020204020204" pitchFamily="34" charset="0"/>
              </a:rPr>
              <a:t>Add your text here </a:t>
            </a:r>
            <a:r>
              <a:rPr lang="en-US" sz="3500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54B31EE-A74A-DD49-6FE9-010E2794C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Text-based slide 4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8CBF4F89-C27A-5BBB-2BD7-57386E669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972520" y="-426340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BF34C1FB-1AF6-6945-07DE-E8BE3C8E3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9533" y="9498747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094BD84E-DE3C-BAB8-4B3A-106311E51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5164" y="-614744"/>
            <a:ext cx="1777935" cy="11329034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5CB966AC-003A-C510-3C57-68429AC13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239533" y="-1122121"/>
            <a:ext cx="18767066" cy="1964675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566102D8-5330-28AC-FE13-A7D69DCD6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0629" y="7406923"/>
            <a:ext cx="3642470" cy="3246330"/>
            <a:chOff x="0" y="0"/>
            <a:chExt cx="4856626" cy="432844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0B32F6D-BF48-346F-4966-46DA034F1F52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9EB1AD65-72E4-3BAD-015C-15C76BF5A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2" name="Freeform 14">
            <a:extLst>
              <a:ext uri="{FF2B5EF4-FFF2-40B4-BE49-F238E27FC236}">
                <a16:creationId xmlns:a16="http://schemas.microsoft.com/office/drawing/2014/main" id="{989E5E32-6EA5-E80D-0546-4939CB553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7144" y="7031768"/>
            <a:ext cx="2764208" cy="2879383"/>
          </a:xfrm>
          <a:custGeom>
            <a:avLst/>
            <a:gdLst/>
            <a:ahLst/>
            <a:cxnLst/>
            <a:rect l="l" t="t" r="r" b="b"/>
            <a:pathLst>
              <a:path w="2575010" h="2682302">
                <a:moveTo>
                  <a:pt x="0" y="0"/>
                </a:moveTo>
                <a:lnTo>
                  <a:pt x="2575010" y="0"/>
                </a:lnTo>
                <a:lnTo>
                  <a:pt x="2575010" y="2682302"/>
                </a:lnTo>
                <a:lnTo>
                  <a:pt x="0" y="26823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E2CC1C-F1D1-E8BA-B7ED-AEDDBA3B4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314" y="6981875"/>
            <a:ext cx="4642345" cy="464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71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ble presentation" id="{0777499F-E0AA-4B23-BCA8-C40B08655BCB}" vid="{12EAD2E6-1C77-413A-A037-9CBE337F9F9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 TSA theme, Christian faith KS2</Template>
  <TotalTime>445</TotalTime>
  <Words>232</Words>
  <Application>Microsoft Office PowerPoint</Application>
  <PresentationFormat>Custom</PresentationFormat>
  <Paragraphs>76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Corbel</vt:lpstr>
      <vt:lpstr>Calibri</vt:lpstr>
      <vt:lpstr>Arial</vt:lpstr>
      <vt:lpstr>Office Theme</vt:lpstr>
      <vt:lpstr>Title slide</vt:lpstr>
      <vt:lpstr>Learning objectives slide</vt:lpstr>
      <vt:lpstr>Text-based slide 1</vt:lpstr>
      <vt:lpstr>Speech bubble slide</vt:lpstr>
      <vt:lpstr>Text-based slide 2</vt:lpstr>
      <vt:lpstr>Diagram slide 1</vt:lpstr>
      <vt:lpstr>Text-based slide 3</vt:lpstr>
      <vt:lpstr>Image slide 1</vt:lpstr>
      <vt:lpstr>Text-based slide 4</vt:lpstr>
      <vt:lpstr>Question slide</vt:lpstr>
      <vt:lpstr>Text-based slide 5</vt:lpstr>
      <vt:lpstr>Diagram slide 2</vt:lpstr>
      <vt:lpstr>Text-based slide 6</vt:lpstr>
      <vt:lpstr>Activity slide</vt:lpstr>
      <vt:lpstr>Image slide 2</vt:lpstr>
      <vt:lpstr>Text-based slide 7</vt:lpstr>
      <vt:lpstr>End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Thorogood</dc:creator>
  <cp:lastModifiedBy>Fiona Johnson</cp:lastModifiedBy>
  <cp:revision>39</cp:revision>
  <dcterms:created xsi:type="dcterms:W3CDTF">2024-11-19T12:12:01Z</dcterms:created>
  <dcterms:modified xsi:type="dcterms:W3CDTF">2025-01-08T15:35:58Z</dcterms:modified>
  <dc:identifier>DAGCeOEIfms</dc:identifier>
</cp:coreProperties>
</file>