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67" r:id="rId8"/>
    <p:sldId id="262" r:id="rId9"/>
    <p:sldId id="265" r:id="rId10"/>
    <p:sldId id="264" r:id="rId11"/>
    <p:sldId id="266" r:id="rId12"/>
    <p:sldId id="270" r:id="rId13"/>
    <p:sldId id="268" r:id="rId14"/>
    <p:sldId id="271" r:id="rId15"/>
    <p:sldId id="273" r:id="rId16"/>
    <p:sldId id="269" r:id="rId17"/>
    <p:sldId id="272" r:id="rId18"/>
  </p:sldIdLst>
  <p:sldSz cx="13716000" cy="10287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F2"/>
    <a:srgbClr val="1C849C"/>
    <a:srgbClr val="63CBE3"/>
    <a:srgbClr val="EBF8FB"/>
    <a:srgbClr val="E37B63"/>
    <a:srgbClr val="E73137"/>
    <a:srgbClr val="FFFFFF"/>
    <a:srgbClr val="FBEEEB"/>
    <a:srgbClr val="FFFFCC"/>
    <a:srgbClr val="E5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88" autoAdjust="0"/>
  </p:normalViewPr>
  <p:slideViewPr>
    <p:cSldViewPr>
      <p:cViewPr varScale="1">
        <p:scale>
          <a:sx n="94" d="100"/>
          <a:sy n="94" d="100"/>
        </p:scale>
        <p:origin x="1722" y="12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15090-9607-411C-B829-5F648B1BEEE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1B428-D91C-44F7-AB4D-95C7BCD4663E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081BF52A-5E31-4CCE-8C82-498A660A5278}" type="parTrans" cxnId="{DCEB3F94-7223-43A0-8179-7BA66BF0083B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AF221C16-07FF-412E-B609-8E1CF767B12C}" type="sibTrans" cxnId="{DCEB3F94-7223-43A0-8179-7BA66BF0083B}">
      <dgm:prSet/>
      <dgm:spPr/>
      <dgm:t>
        <a:bodyPr/>
        <a:lstStyle/>
        <a:p>
          <a:endParaRPr lang="en-GB"/>
        </a:p>
      </dgm:t>
    </dgm:pt>
    <dgm:pt modelId="{04799ACA-C36C-4EE6-B54F-D50DBD9CF85E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7E9D7C2-8E70-4539-B620-8A62F06484A3}" type="parTrans" cxnId="{6F2164BF-0941-4383-A2CE-4AE2A5F9A9A8}">
      <dgm:prSet/>
      <dgm:spPr/>
      <dgm:t>
        <a:bodyPr/>
        <a:lstStyle/>
        <a:p>
          <a:endParaRPr lang="en-GB"/>
        </a:p>
      </dgm:t>
    </dgm:pt>
    <dgm:pt modelId="{2440B480-8349-4AAD-BDE6-69B49C65DCA3}" type="sibTrans" cxnId="{6F2164BF-0941-4383-A2CE-4AE2A5F9A9A8}">
      <dgm:prSet/>
      <dgm:spPr/>
      <dgm:t>
        <a:bodyPr/>
        <a:lstStyle/>
        <a:p>
          <a:endParaRPr lang="en-GB"/>
        </a:p>
      </dgm:t>
    </dgm:pt>
    <dgm:pt modelId="{48F94C05-5F29-4DCB-9B2B-B94B65EBFFCD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C768F68-4E0E-4F72-8007-0A17781217B3}" type="parTrans" cxnId="{8761995C-FD9E-4CE0-BE2D-C3CB6C575F8D}">
      <dgm:prSet/>
      <dgm:spPr/>
      <dgm:t>
        <a:bodyPr/>
        <a:lstStyle/>
        <a:p>
          <a:endParaRPr lang="en-GB"/>
        </a:p>
      </dgm:t>
    </dgm:pt>
    <dgm:pt modelId="{D30835ED-8249-4F19-B062-FC531F470F54}" type="sibTrans" cxnId="{8761995C-FD9E-4CE0-BE2D-C3CB6C575F8D}">
      <dgm:prSet/>
      <dgm:spPr/>
      <dgm:t>
        <a:bodyPr/>
        <a:lstStyle/>
        <a:p>
          <a:endParaRPr lang="en-GB"/>
        </a:p>
      </dgm:t>
    </dgm:pt>
    <dgm:pt modelId="{E21EC404-E938-424C-BE99-7B9A49D2BF89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59A7A53A-DC51-4D82-9B67-7FEDBA52B48D}" type="parTrans" cxnId="{8C71B44F-E8CE-4846-A3CB-14924134B190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C04155FF-6526-4EA3-AA14-3617BDC27FDC}" type="sibTrans" cxnId="{8C71B44F-E8CE-4846-A3CB-14924134B190}">
      <dgm:prSet/>
      <dgm:spPr/>
      <dgm:t>
        <a:bodyPr/>
        <a:lstStyle/>
        <a:p>
          <a:endParaRPr lang="en-GB"/>
        </a:p>
      </dgm:t>
    </dgm:pt>
    <dgm:pt modelId="{5752003D-FA09-4C0B-B2AB-0D021F9D4D65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DA3CE21-C31D-40C4-8BE5-9E11BE6F3C7B}" type="parTrans" cxnId="{D89E50CC-F00C-4674-8268-F816FCFEA566}">
      <dgm:prSet/>
      <dgm:spPr/>
      <dgm:t>
        <a:bodyPr/>
        <a:lstStyle/>
        <a:p>
          <a:endParaRPr lang="en-GB"/>
        </a:p>
      </dgm:t>
    </dgm:pt>
    <dgm:pt modelId="{06A0D3B3-85D3-4694-95F6-7F74AFA1979F}" type="sibTrans" cxnId="{D89E50CC-F00C-4674-8268-F816FCFEA566}">
      <dgm:prSet/>
      <dgm:spPr/>
      <dgm:t>
        <a:bodyPr/>
        <a:lstStyle/>
        <a:p>
          <a:endParaRPr lang="en-GB"/>
        </a:p>
      </dgm:t>
    </dgm:pt>
    <dgm:pt modelId="{EABF594B-83B6-478B-915C-E76590B7ABF7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357B123-9967-4504-8FC2-B4DA80EA71CA}" type="parTrans" cxnId="{E6D80AC8-9AF8-4C27-9303-6A6C983D1F07}">
      <dgm:prSet/>
      <dgm:spPr/>
      <dgm:t>
        <a:bodyPr/>
        <a:lstStyle/>
        <a:p>
          <a:endParaRPr lang="en-GB"/>
        </a:p>
      </dgm:t>
    </dgm:pt>
    <dgm:pt modelId="{5C119B6A-2FB2-432F-8D92-F4156BCEC19F}" type="sibTrans" cxnId="{E6D80AC8-9AF8-4C27-9303-6A6C983D1F07}">
      <dgm:prSet/>
      <dgm:spPr/>
      <dgm:t>
        <a:bodyPr/>
        <a:lstStyle/>
        <a:p>
          <a:endParaRPr lang="en-GB"/>
        </a:p>
      </dgm:t>
    </dgm:pt>
    <dgm:pt modelId="{F611F982-213D-4E57-9EAD-3D58714BA3DB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6D74DD52-51E5-4D3F-A59A-24C4B83EE432}" type="parTrans" cxnId="{0155E398-425A-4A7A-98FB-7AA8FAD45022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535363E7-F6D7-431B-B5E3-FDDDB7C18BE3}" type="sibTrans" cxnId="{0155E398-425A-4A7A-98FB-7AA8FAD45022}">
      <dgm:prSet/>
      <dgm:spPr/>
      <dgm:t>
        <a:bodyPr/>
        <a:lstStyle/>
        <a:p>
          <a:endParaRPr lang="en-GB"/>
        </a:p>
      </dgm:t>
    </dgm:pt>
    <dgm:pt modelId="{60773A7B-E2CE-4157-B714-9D6B07236C94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FA6784D-F85A-4EF8-A719-FDE3C91AF1BA}" type="parTrans" cxnId="{96119807-53E7-4343-9EEE-A53225BB2E39}">
      <dgm:prSet/>
      <dgm:spPr/>
      <dgm:t>
        <a:bodyPr/>
        <a:lstStyle/>
        <a:p>
          <a:endParaRPr lang="en-GB"/>
        </a:p>
      </dgm:t>
    </dgm:pt>
    <dgm:pt modelId="{89CCE450-ABB8-44CC-8BF9-E53D21FFF5FE}" type="sibTrans" cxnId="{96119807-53E7-4343-9EEE-A53225BB2E39}">
      <dgm:prSet/>
      <dgm:spPr/>
      <dgm:t>
        <a:bodyPr/>
        <a:lstStyle/>
        <a:p>
          <a:endParaRPr lang="en-GB"/>
        </a:p>
      </dgm:t>
    </dgm:pt>
    <dgm:pt modelId="{FF5284CE-E777-4195-80ED-3843929C3BD1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7DE2547D-2B03-4A0D-9AE4-C4047E59E73C}" type="parTrans" cxnId="{A112A509-5F36-4D77-AF02-A9A6B26A91AA}">
      <dgm:prSet/>
      <dgm:spPr/>
      <dgm:t>
        <a:bodyPr/>
        <a:lstStyle/>
        <a:p>
          <a:endParaRPr lang="en-GB"/>
        </a:p>
      </dgm:t>
    </dgm:pt>
    <dgm:pt modelId="{B0389745-BBCE-4F1F-A5E8-947A6FD220C6}" type="sibTrans" cxnId="{A112A509-5F36-4D77-AF02-A9A6B26A91AA}">
      <dgm:prSet/>
      <dgm:spPr/>
      <dgm:t>
        <a:bodyPr/>
        <a:lstStyle/>
        <a:p>
          <a:endParaRPr lang="en-GB"/>
        </a:p>
      </dgm:t>
    </dgm:pt>
    <dgm:pt modelId="{6858F1B0-F787-44BF-B044-3E4E4156EF29}" type="pres">
      <dgm:prSet presAssocID="{28A15090-9607-411C-B829-5F648B1BEEE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52B72B5-AF17-43B4-BFCD-E1F2F48478C6}" type="pres">
      <dgm:prSet presAssocID="{28A15090-9607-411C-B829-5F648B1BEEEC}" presName="cycle" presStyleCnt="0"/>
      <dgm:spPr/>
    </dgm:pt>
    <dgm:pt modelId="{73D2FE70-C45F-4B5F-8D37-455307537791}" type="pres">
      <dgm:prSet presAssocID="{28A15090-9607-411C-B829-5F648B1BEEEC}" presName="centerShape" presStyleCnt="0"/>
      <dgm:spPr/>
    </dgm:pt>
    <dgm:pt modelId="{85C2776F-CE6D-49B4-AA9F-D751FAA2892D}" type="pres">
      <dgm:prSet presAssocID="{28A15090-9607-411C-B829-5F648B1BEEEC}" presName="connSite" presStyleLbl="node1" presStyleIdx="0" presStyleCnt="4"/>
      <dgm:spPr/>
    </dgm:pt>
    <dgm:pt modelId="{705E31B6-8D1A-4E8F-A093-37E26131B79F}" type="pres">
      <dgm:prSet presAssocID="{28A15090-9607-411C-B829-5F648B1BEEEC}" presName="visible" presStyleLbl="node1" presStyleIdx="0" presStyleCnt="4"/>
      <dgm:spPr>
        <a:solidFill>
          <a:srgbClr val="1C849C"/>
        </a:solidFill>
        <a:ln w="127000">
          <a:solidFill>
            <a:srgbClr val="1C849C"/>
          </a:solidFill>
        </a:ln>
      </dgm:spPr>
    </dgm:pt>
    <dgm:pt modelId="{E5839B20-0AF9-4DDA-A5AF-75621F6C3D12}" type="pres">
      <dgm:prSet presAssocID="{081BF52A-5E31-4CCE-8C82-498A660A5278}" presName="Name25" presStyleLbl="parChTrans1D1" presStyleIdx="0" presStyleCnt="3"/>
      <dgm:spPr/>
    </dgm:pt>
    <dgm:pt modelId="{3C07823B-99B9-443F-8EE9-3BC5C9C8C2B7}" type="pres">
      <dgm:prSet presAssocID="{2E71B428-D91C-44F7-AB4D-95C7BCD4663E}" presName="node" presStyleCnt="0"/>
      <dgm:spPr/>
    </dgm:pt>
    <dgm:pt modelId="{AE7A2637-5191-48FD-9FC8-4E96D64A0AD0}" type="pres">
      <dgm:prSet presAssocID="{2E71B428-D91C-44F7-AB4D-95C7BCD4663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F1671DC-DA26-47AC-9905-D3C8A98FA858}" type="pres">
      <dgm:prSet presAssocID="{2E71B428-D91C-44F7-AB4D-95C7BCD4663E}" presName="childNode" presStyleLbl="revTx" presStyleIdx="0" presStyleCnt="3">
        <dgm:presLayoutVars>
          <dgm:bulletEnabled val="1"/>
        </dgm:presLayoutVars>
      </dgm:prSet>
      <dgm:spPr/>
    </dgm:pt>
    <dgm:pt modelId="{A8C8A214-746C-4D3B-99B9-0F207E273AE0}" type="pres">
      <dgm:prSet presAssocID="{59A7A53A-DC51-4D82-9B67-7FEDBA52B48D}" presName="Name25" presStyleLbl="parChTrans1D1" presStyleIdx="1" presStyleCnt="3"/>
      <dgm:spPr/>
    </dgm:pt>
    <dgm:pt modelId="{E394180A-DCF5-44E1-96D6-BCEBDCB78743}" type="pres">
      <dgm:prSet presAssocID="{E21EC404-E938-424C-BE99-7B9A49D2BF89}" presName="node" presStyleCnt="0"/>
      <dgm:spPr/>
    </dgm:pt>
    <dgm:pt modelId="{BDF802EA-7AB7-448D-9254-A58B2B52D366}" type="pres">
      <dgm:prSet presAssocID="{E21EC404-E938-424C-BE99-7B9A49D2BF8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DCC4202-2E79-42F4-868F-B27D27E73961}" type="pres">
      <dgm:prSet presAssocID="{E21EC404-E938-424C-BE99-7B9A49D2BF89}" presName="childNode" presStyleLbl="revTx" presStyleIdx="1" presStyleCnt="3">
        <dgm:presLayoutVars>
          <dgm:bulletEnabled val="1"/>
        </dgm:presLayoutVars>
      </dgm:prSet>
      <dgm:spPr/>
    </dgm:pt>
    <dgm:pt modelId="{53C9F81F-5621-4858-9EA0-7E033FB98362}" type="pres">
      <dgm:prSet presAssocID="{6D74DD52-51E5-4D3F-A59A-24C4B83EE432}" presName="Name25" presStyleLbl="parChTrans1D1" presStyleIdx="2" presStyleCnt="3"/>
      <dgm:spPr/>
    </dgm:pt>
    <dgm:pt modelId="{ECDA235C-E0B6-49D2-A3CF-B4AB3E92AC7D}" type="pres">
      <dgm:prSet presAssocID="{F611F982-213D-4E57-9EAD-3D58714BA3DB}" presName="node" presStyleCnt="0"/>
      <dgm:spPr/>
    </dgm:pt>
    <dgm:pt modelId="{D9100519-F5B8-4CEE-8871-7CEB8EB04292}" type="pres">
      <dgm:prSet presAssocID="{F611F982-213D-4E57-9EAD-3D58714BA3D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ADE07DF-AC41-4836-AC09-20169D762552}" type="pres">
      <dgm:prSet presAssocID="{F611F982-213D-4E57-9EAD-3D58714BA3D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6119807-53E7-4343-9EEE-A53225BB2E39}" srcId="{F611F982-213D-4E57-9EAD-3D58714BA3DB}" destId="{60773A7B-E2CE-4157-B714-9D6B07236C94}" srcOrd="0" destOrd="0" parTransId="{4FA6784D-F85A-4EF8-A719-FDE3C91AF1BA}" sibTransId="{89CCE450-ABB8-44CC-8BF9-E53D21FFF5FE}"/>
    <dgm:cxn modelId="{A112A509-5F36-4D77-AF02-A9A6B26A91AA}" srcId="{F611F982-213D-4E57-9EAD-3D58714BA3DB}" destId="{FF5284CE-E777-4195-80ED-3843929C3BD1}" srcOrd="1" destOrd="0" parTransId="{7DE2547D-2B03-4A0D-9AE4-C4047E59E73C}" sibTransId="{B0389745-BBCE-4F1F-A5E8-947A6FD220C6}"/>
    <dgm:cxn modelId="{0980ED10-35FD-4D4B-961A-AD223FF23E87}" type="presOf" srcId="{081BF52A-5E31-4CCE-8C82-498A660A5278}" destId="{E5839B20-0AF9-4DDA-A5AF-75621F6C3D12}" srcOrd="0" destOrd="0" presId="urn:microsoft.com/office/officeart/2005/8/layout/radial2"/>
    <dgm:cxn modelId="{30A7181D-170E-4AA2-99E7-85EE53F71FFA}" type="presOf" srcId="{FF5284CE-E777-4195-80ED-3843929C3BD1}" destId="{AADE07DF-AC41-4836-AC09-20169D762552}" srcOrd="0" destOrd="1" presId="urn:microsoft.com/office/officeart/2005/8/layout/radial2"/>
    <dgm:cxn modelId="{D9210B34-D946-44AA-8DED-53DBB270F0D7}" type="presOf" srcId="{F611F982-213D-4E57-9EAD-3D58714BA3DB}" destId="{D9100519-F5B8-4CEE-8871-7CEB8EB04292}" srcOrd="0" destOrd="0" presId="urn:microsoft.com/office/officeart/2005/8/layout/radial2"/>
    <dgm:cxn modelId="{313A5234-9E0A-44FE-A580-F0C7C3D3EFC1}" type="presOf" srcId="{60773A7B-E2CE-4157-B714-9D6B07236C94}" destId="{AADE07DF-AC41-4836-AC09-20169D762552}" srcOrd="0" destOrd="0" presId="urn:microsoft.com/office/officeart/2005/8/layout/radial2"/>
    <dgm:cxn modelId="{8761995C-FD9E-4CE0-BE2D-C3CB6C575F8D}" srcId="{2E71B428-D91C-44F7-AB4D-95C7BCD4663E}" destId="{48F94C05-5F29-4DCB-9B2B-B94B65EBFFCD}" srcOrd="1" destOrd="0" parTransId="{EC768F68-4E0E-4F72-8007-0A17781217B3}" sibTransId="{D30835ED-8249-4F19-B062-FC531F470F54}"/>
    <dgm:cxn modelId="{3D150B65-0B6B-4D39-A2CE-ACD24E481DF0}" type="presOf" srcId="{2E71B428-D91C-44F7-AB4D-95C7BCD4663E}" destId="{AE7A2637-5191-48FD-9FC8-4E96D64A0AD0}" srcOrd="0" destOrd="0" presId="urn:microsoft.com/office/officeart/2005/8/layout/radial2"/>
    <dgm:cxn modelId="{1A9D3E66-3007-4CB2-95D3-000650B6BC90}" type="presOf" srcId="{5752003D-FA09-4C0B-B2AB-0D021F9D4D65}" destId="{DDCC4202-2E79-42F4-868F-B27D27E73961}" srcOrd="0" destOrd="0" presId="urn:microsoft.com/office/officeart/2005/8/layout/radial2"/>
    <dgm:cxn modelId="{2DF4094A-C6A4-44C5-A9D4-006528F65C7C}" type="presOf" srcId="{28A15090-9607-411C-B829-5F648B1BEEEC}" destId="{6858F1B0-F787-44BF-B044-3E4E4156EF29}" srcOrd="0" destOrd="0" presId="urn:microsoft.com/office/officeart/2005/8/layout/radial2"/>
    <dgm:cxn modelId="{9A0D206B-6E5A-46A0-9812-9F3C12F30D72}" type="presOf" srcId="{48F94C05-5F29-4DCB-9B2B-B94B65EBFFCD}" destId="{0F1671DC-DA26-47AC-9905-D3C8A98FA858}" srcOrd="0" destOrd="1" presId="urn:microsoft.com/office/officeart/2005/8/layout/radial2"/>
    <dgm:cxn modelId="{1CB5616B-8CE7-4C77-BCCD-A85FAB86FB4D}" type="presOf" srcId="{E21EC404-E938-424C-BE99-7B9A49D2BF89}" destId="{BDF802EA-7AB7-448D-9254-A58B2B52D366}" srcOrd="0" destOrd="0" presId="urn:microsoft.com/office/officeart/2005/8/layout/radial2"/>
    <dgm:cxn modelId="{8C71B44F-E8CE-4846-A3CB-14924134B190}" srcId="{28A15090-9607-411C-B829-5F648B1BEEEC}" destId="{E21EC404-E938-424C-BE99-7B9A49D2BF89}" srcOrd="1" destOrd="0" parTransId="{59A7A53A-DC51-4D82-9B67-7FEDBA52B48D}" sibTransId="{C04155FF-6526-4EA3-AA14-3617BDC27FDC}"/>
    <dgm:cxn modelId="{3A0F9B75-9136-4818-92B4-200943C978AA}" type="presOf" srcId="{59A7A53A-DC51-4D82-9B67-7FEDBA52B48D}" destId="{A8C8A214-746C-4D3B-99B9-0F207E273AE0}" srcOrd="0" destOrd="0" presId="urn:microsoft.com/office/officeart/2005/8/layout/radial2"/>
    <dgm:cxn modelId="{DCEB3F94-7223-43A0-8179-7BA66BF0083B}" srcId="{28A15090-9607-411C-B829-5F648B1BEEEC}" destId="{2E71B428-D91C-44F7-AB4D-95C7BCD4663E}" srcOrd="0" destOrd="0" parTransId="{081BF52A-5E31-4CCE-8C82-498A660A5278}" sibTransId="{AF221C16-07FF-412E-B609-8E1CF767B12C}"/>
    <dgm:cxn modelId="{0155E398-425A-4A7A-98FB-7AA8FAD45022}" srcId="{28A15090-9607-411C-B829-5F648B1BEEEC}" destId="{F611F982-213D-4E57-9EAD-3D58714BA3DB}" srcOrd="2" destOrd="0" parTransId="{6D74DD52-51E5-4D3F-A59A-24C4B83EE432}" sibTransId="{535363E7-F6D7-431B-B5E3-FDDDB7C18BE3}"/>
    <dgm:cxn modelId="{936023B2-776C-43A3-9816-C291ED782F0E}" type="presOf" srcId="{6D74DD52-51E5-4D3F-A59A-24C4B83EE432}" destId="{53C9F81F-5621-4858-9EA0-7E033FB98362}" srcOrd="0" destOrd="0" presId="urn:microsoft.com/office/officeart/2005/8/layout/radial2"/>
    <dgm:cxn modelId="{FC56C6BA-B9CF-4CA1-BCAF-05D5E5816298}" type="presOf" srcId="{04799ACA-C36C-4EE6-B54F-D50DBD9CF85E}" destId="{0F1671DC-DA26-47AC-9905-D3C8A98FA858}" srcOrd="0" destOrd="0" presId="urn:microsoft.com/office/officeart/2005/8/layout/radial2"/>
    <dgm:cxn modelId="{6F2164BF-0941-4383-A2CE-4AE2A5F9A9A8}" srcId="{2E71B428-D91C-44F7-AB4D-95C7BCD4663E}" destId="{04799ACA-C36C-4EE6-B54F-D50DBD9CF85E}" srcOrd="0" destOrd="0" parTransId="{47E9D7C2-8E70-4539-B620-8A62F06484A3}" sibTransId="{2440B480-8349-4AAD-BDE6-69B49C65DCA3}"/>
    <dgm:cxn modelId="{E6D80AC8-9AF8-4C27-9303-6A6C983D1F07}" srcId="{E21EC404-E938-424C-BE99-7B9A49D2BF89}" destId="{EABF594B-83B6-478B-915C-E76590B7ABF7}" srcOrd="1" destOrd="0" parTransId="{E357B123-9967-4504-8FC2-B4DA80EA71CA}" sibTransId="{5C119B6A-2FB2-432F-8D92-F4156BCEC19F}"/>
    <dgm:cxn modelId="{D89E50CC-F00C-4674-8268-F816FCFEA566}" srcId="{E21EC404-E938-424C-BE99-7B9A49D2BF89}" destId="{5752003D-FA09-4C0B-B2AB-0D021F9D4D65}" srcOrd="0" destOrd="0" parTransId="{5DA3CE21-C31D-40C4-8BE5-9E11BE6F3C7B}" sibTransId="{06A0D3B3-85D3-4694-95F6-7F74AFA1979F}"/>
    <dgm:cxn modelId="{11D3C1F0-5075-411F-8E5B-7A7C3D2EEC39}" type="presOf" srcId="{EABF594B-83B6-478B-915C-E76590B7ABF7}" destId="{DDCC4202-2E79-42F4-868F-B27D27E73961}" srcOrd="0" destOrd="1" presId="urn:microsoft.com/office/officeart/2005/8/layout/radial2"/>
    <dgm:cxn modelId="{671BB29E-49E4-4558-83ED-08C52BAC518A}" type="presParOf" srcId="{6858F1B0-F787-44BF-B044-3E4E4156EF29}" destId="{852B72B5-AF17-43B4-BFCD-E1F2F48478C6}" srcOrd="0" destOrd="0" presId="urn:microsoft.com/office/officeart/2005/8/layout/radial2"/>
    <dgm:cxn modelId="{99DA1D0C-D176-4995-ACC6-D02C79DC18D4}" type="presParOf" srcId="{852B72B5-AF17-43B4-BFCD-E1F2F48478C6}" destId="{73D2FE70-C45F-4B5F-8D37-455307537791}" srcOrd="0" destOrd="0" presId="urn:microsoft.com/office/officeart/2005/8/layout/radial2"/>
    <dgm:cxn modelId="{A3601B04-C454-47D0-BCAF-0F5CEA6C10B6}" type="presParOf" srcId="{73D2FE70-C45F-4B5F-8D37-455307537791}" destId="{85C2776F-CE6D-49B4-AA9F-D751FAA2892D}" srcOrd="0" destOrd="0" presId="urn:microsoft.com/office/officeart/2005/8/layout/radial2"/>
    <dgm:cxn modelId="{94BDAF91-4111-4889-991C-F8E04C5A2CB0}" type="presParOf" srcId="{73D2FE70-C45F-4B5F-8D37-455307537791}" destId="{705E31B6-8D1A-4E8F-A093-37E26131B79F}" srcOrd="1" destOrd="0" presId="urn:microsoft.com/office/officeart/2005/8/layout/radial2"/>
    <dgm:cxn modelId="{66C8A0FC-38AD-4B44-BD86-D571F64CFFF8}" type="presParOf" srcId="{852B72B5-AF17-43B4-BFCD-E1F2F48478C6}" destId="{E5839B20-0AF9-4DDA-A5AF-75621F6C3D12}" srcOrd="1" destOrd="0" presId="urn:microsoft.com/office/officeart/2005/8/layout/radial2"/>
    <dgm:cxn modelId="{27D538B8-D25C-4C0B-9E2F-E8F5DC7AE3C7}" type="presParOf" srcId="{852B72B5-AF17-43B4-BFCD-E1F2F48478C6}" destId="{3C07823B-99B9-443F-8EE9-3BC5C9C8C2B7}" srcOrd="2" destOrd="0" presId="urn:microsoft.com/office/officeart/2005/8/layout/radial2"/>
    <dgm:cxn modelId="{341CAB91-07D2-42D0-8AC7-48841F4AA5E6}" type="presParOf" srcId="{3C07823B-99B9-443F-8EE9-3BC5C9C8C2B7}" destId="{AE7A2637-5191-48FD-9FC8-4E96D64A0AD0}" srcOrd="0" destOrd="0" presId="urn:microsoft.com/office/officeart/2005/8/layout/radial2"/>
    <dgm:cxn modelId="{1B0212BA-2FE5-4C43-BA52-BABA23F8DD6F}" type="presParOf" srcId="{3C07823B-99B9-443F-8EE9-3BC5C9C8C2B7}" destId="{0F1671DC-DA26-47AC-9905-D3C8A98FA858}" srcOrd="1" destOrd="0" presId="urn:microsoft.com/office/officeart/2005/8/layout/radial2"/>
    <dgm:cxn modelId="{09CF76CC-63AF-4768-B3DE-72F851A45832}" type="presParOf" srcId="{852B72B5-AF17-43B4-BFCD-E1F2F48478C6}" destId="{A8C8A214-746C-4D3B-99B9-0F207E273AE0}" srcOrd="3" destOrd="0" presId="urn:microsoft.com/office/officeart/2005/8/layout/radial2"/>
    <dgm:cxn modelId="{E3C58F27-FC53-4026-88AC-5E16287D262E}" type="presParOf" srcId="{852B72B5-AF17-43B4-BFCD-E1F2F48478C6}" destId="{E394180A-DCF5-44E1-96D6-BCEBDCB78743}" srcOrd="4" destOrd="0" presId="urn:microsoft.com/office/officeart/2005/8/layout/radial2"/>
    <dgm:cxn modelId="{8E845E99-D973-4EBD-BD87-E0E580C548B3}" type="presParOf" srcId="{E394180A-DCF5-44E1-96D6-BCEBDCB78743}" destId="{BDF802EA-7AB7-448D-9254-A58B2B52D366}" srcOrd="0" destOrd="0" presId="urn:microsoft.com/office/officeart/2005/8/layout/radial2"/>
    <dgm:cxn modelId="{DB3A7FC5-5C8D-41AC-B17C-CC7EFB240A24}" type="presParOf" srcId="{E394180A-DCF5-44E1-96D6-BCEBDCB78743}" destId="{DDCC4202-2E79-42F4-868F-B27D27E73961}" srcOrd="1" destOrd="0" presId="urn:microsoft.com/office/officeart/2005/8/layout/radial2"/>
    <dgm:cxn modelId="{ABFAB564-6753-4CA6-8AEC-3D16E4B4C40E}" type="presParOf" srcId="{852B72B5-AF17-43B4-BFCD-E1F2F48478C6}" destId="{53C9F81F-5621-4858-9EA0-7E033FB98362}" srcOrd="5" destOrd="0" presId="urn:microsoft.com/office/officeart/2005/8/layout/radial2"/>
    <dgm:cxn modelId="{6AE8E16F-0882-45C1-B519-1C91BBE03CF1}" type="presParOf" srcId="{852B72B5-AF17-43B4-BFCD-E1F2F48478C6}" destId="{ECDA235C-E0B6-49D2-A3CF-B4AB3E92AC7D}" srcOrd="6" destOrd="0" presId="urn:microsoft.com/office/officeart/2005/8/layout/radial2"/>
    <dgm:cxn modelId="{290353A3-3097-4ABF-AA70-E7892AE1914E}" type="presParOf" srcId="{ECDA235C-E0B6-49D2-A3CF-B4AB3E92AC7D}" destId="{D9100519-F5B8-4CEE-8871-7CEB8EB04292}" srcOrd="0" destOrd="0" presId="urn:microsoft.com/office/officeart/2005/8/layout/radial2"/>
    <dgm:cxn modelId="{5B9B4A86-E816-4DF7-809F-8367563F0DC8}" type="presParOf" srcId="{ECDA235C-E0B6-49D2-A3CF-B4AB3E92AC7D}" destId="{AADE07DF-AC41-4836-AC09-20169D762552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4B502-9B18-4633-8E4D-EA8F5ECC8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B0DF4F-446A-4B22-927F-6DB7C81E4F11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09629DF-E594-4594-B1D3-C05E3C468413}" type="parTrans" cxnId="{54F24CAE-01F6-49E8-9445-8C972084E4C3}">
      <dgm:prSet/>
      <dgm:spPr/>
      <dgm:t>
        <a:bodyPr/>
        <a:lstStyle/>
        <a:p>
          <a:endParaRPr lang="en-GB"/>
        </a:p>
      </dgm:t>
    </dgm:pt>
    <dgm:pt modelId="{8DB508F5-1641-4526-9D21-80CA3C3C14EB}" type="sibTrans" cxnId="{54F24CAE-01F6-49E8-9445-8C972084E4C3}">
      <dgm:prSet/>
      <dgm:spPr/>
      <dgm:t>
        <a:bodyPr/>
        <a:lstStyle/>
        <a:p>
          <a:endParaRPr lang="en-GB"/>
        </a:p>
      </dgm:t>
    </dgm:pt>
    <dgm:pt modelId="{81506968-06C5-4A61-B88C-6854A3E91E14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92C9D607-B1B0-4488-9892-889CC316C870}" type="parTrans" cxnId="{DEDA9311-F4E1-4791-AE6B-A26C3D9A5035}">
      <dgm:prSet/>
      <dgm:spPr/>
      <dgm:t>
        <a:bodyPr/>
        <a:lstStyle/>
        <a:p>
          <a:endParaRPr lang="en-GB"/>
        </a:p>
      </dgm:t>
    </dgm:pt>
    <dgm:pt modelId="{5E1A4928-A1F5-4694-B7A5-37EBBA531939}" type="sibTrans" cxnId="{DEDA9311-F4E1-4791-AE6B-A26C3D9A5035}">
      <dgm:prSet/>
      <dgm:spPr/>
      <dgm:t>
        <a:bodyPr/>
        <a:lstStyle/>
        <a:p>
          <a:endParaRPr lang="en-GB"/>
        </a:p>
      </dgm:t>
    </dgm:pt>
    <dgm:pt modelId="{F0D87B90-32AE-47C7-859D-536CB62210E8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31ACD1AD-AEBC-4A2A-8562-8DF514776C49}" type="parTrans" cxnId="{E6F0DD16-0096-497C-AD60-BB11EF5A9B12}">
      <dgm:prSet/>
      <dgm:spPr/>
      <dgm:t>
        <a:bodyPr/>
        <a:lstStyle/>
        <a:p>
          <a:endParaRPr lang="en-GB"/>
        </a:p>
      </dgm:t>
    </dgm:pt>
    <dgm:pt modelId="{EE777A8B-D367-40E5-8270-70BCDF4E4453}" type="sibTrans" cxnId="{E6F0DD16-0096-497C-AD60-BB11EF5A9B12}">
      <dgm:prSet/>
      <dgm:spPr/>
      <dgm:t>
        <a:bodyPr/>
        <a:lstStyle/>
        <a:p>
          <a:endParaRPr lang="en-GB"/>
        </a:p>
      </dgm:t>
    </dgm:pt>
    <dgm:pt modelId="{06C0E45A-958A-4419-8B3C-F063E3775E38}" type="pres">
      <dgm:prSet presAssocID="{8D94B502-9B18-4633-8E4D-EA8F5ECC8857}" presName="compositeShape" presStyleCnt="0">
        <dgm:presLayoutVars>
          <dgm:dir/>
          <dgm:resizeHandles/>
        </dgm:presLayoutVars>
      </dgm:prSet>
      <dgm:spPr/>
    </dgm:pt>
    <dgm:pt modelId="{CF485A09-8118-498C-B733-EFC28CCC0693}" type="pres">
      <dgm:prSet presAssocID="{8D94B502-9B18-4633-8E4D-EA8F5ECC8857}" presName="pyramid" presStyleLbl="node1" presStyleIdx="0" presStyleCnt="1"/>
      <dgm:spPr>
        <a:solidFill>
          <a:srgbClr val="63CBE3"/>
        </a:solidFill>
        <a:ln>
          <a:noFill/>
        </a:ln>
      </dgm:spPr>
    </dgm:pt>
    <dgm:pt modelId="{4D628D29-EC91-46DE-B2E7-86FAACA5D08B}" type="pres">
      <dgm:prSet presAssocID="{8D94B502-9B18-4633-8E4D-EA8F5ECC8857}" presName="theList" presStyleCnt="0"/>
      <dgm:spPr/>
    </dgm:pt>
    <dgm:pt modelId="{1109BF85-0493-4B36-A896-7AA37BD2C96E}" type="pres">
      <dgm:prSet presAssocID="{06B0DF4F-446A-4B22-927F-6DB7C81E4F11}" presName="aNode" presStyleLbl="fgAcc1" presStyleIdx="0" presStyleCnt="3">
        <dgm:presLayoutVars>
          <dgm:bulletEnabled val="1"/>
        </dgm:presLayoutVars>
      </dgm:prSet>
      <dgm:spPr/>
    </dgm:pt>
    <dgm:pt modelId="{321CDE44-2C56-4648-BCC0-95AC3D60BB62}" type="pres">
      <dgm:prSet presAssocID="{06B0DF4F-446A-4B22-927F-6DB7C81E4F11}" presName="aSpace" presStyleCnt="0"/>
      <dgm:spPr/>
    </dgm:pt>
    <dgm:pt modelId="{965E94EB-6440-492C-801D-AB01B2898B67}" type="pres">
      <dgm:prSet presAssocID="{81506968-06C5-4A61-B88C-6854A3E91E14}" presName="aNode" presStyleLbl="fgAcc1" presStyleIdx="1" presStyleCnt="3">
        <dgm:presLayoutVars>
          <dgm:bulletEnabled val="1"/>
        </dgm:presLayoutVars>
      </dgm:prSet>
      <dgm:spPr/>
    </dgm:pt>
    <dgm:pt modelId="{DC581599-614F-4C59-BA4B-59856453C841}" type="pres">
      <dgm:prSet presAssocID="{81506968-06C5-4A61-B88C-6854A3E91E14}" presName="aSpace" presStyleCnt="0"/>
      <dgm:spPr/>
    </dgm:pt>
    <dgm:pt modelId="{59D1CAB9-3E66-43D4-B94A-589DEA973C2D}" type="pres">
      <dgm:prSet presAssocID="{F0D87B90-32AE-47C7-859D-536CB62210E8}" presName="aNode" presStyleLbl="fgAcc1" presStyleIdx="2" presStyleCnt="3">
        <dgm:presLayoutVars>
          <dgm:bulletEnabled val="1"/>
        </dgm:presLayoutVars>
      </dgm:prSet>
      <dgm:spPr/>
    </dgm:pt>
    <dgm:pt modelId="{C128B61E-69A1-4441-A588-6A40BB250547}" type="pres">
      <dgm:prSet presAssocID="{F0D87B90-32AE-47C7-859D-536CB62210E8}" presName="aSpace" presStyleCnt="0"/>
      <dgm:spPr/>
    </dgm:pt>
  </dgm:ptLst>
  <dgm:cxnLst>
    <dgm:cxn modelId="{DEDA9311-F4E1-4791-AE6B-A26C3D9A5035}" srcId="{8D94B502-9B18-4633-8E4D-EA8F5ECC8857}" destId="{81506968-06C5-4A61-B88C-6854A3E91E14}" srcOrd="1" destOrd="0" parTransId="{92C9D607-B1B0-4488-9892-889CC316C870}" sibTransId="{5E1A4928-A1F5-4694-B7A5-37EBBA531939}"/>
    <dgm:cxn modelId="{E6F0DD16-0096-497C-AD60-BB11EF5A9B12}" srcId="{8D94B502-9B18-4633-8E4D-EA8F5ECC8857}" destId="{F0D87B90-32AE-47C7-859D-536CB62210E8}" srcOrd="2" destOrd="0" parTransId="{31ACD1AD-AEBC-4A2A-8562-8DF514776C49}" sibTransId="{EE777A8B-D367-40E5-8270-70BCDF4E4453}"/>
    <dgm:cxn modelId="{94B0CB32-C301-4C35-A035-4918C54668AF}" type="presOf" srcId="{06B0DF4F-446A-4B22-927F-6DB7C81E4F11}" destId="{1109BF85-0493-4B36-A896-7AA37BD2C96E}" srcOrd="0" destOrd="0" presId="urn:microsoft.com/office/officeart/2005/8/layout/pyramid2"/>
    <dgm:cxn modelId="{5D7E0780-D3F8-447A-83F0-21600A00F520}" type="presOf" srcId="{F0D87B90-32AE-47C7-859D-536CB62210E8}" destId="{59D1CAB9-3E66-43D4-B94A-589DEA973C2D}" srcOrd="0" destOrd="0" presId="urn:microsoft.com/office/officeart/2005/8/layout/pyramid2"/>
    <dgm:cxn modelId="{D67E9F93-2DAC-4011-9742-EFC705B2E992}" type="presOf" srcId="{8D94B502-9B18-4633-8E4D-EA8F5ECC8857}" destId="{06C0E45A-958A-4419-8B3C-F063E3775E38}" srcOrd="0" destOrd="0" presId="urn:microsoft.com/office/officeart/2005/8/layout/pyramid2"/>
    <dgm:cxn modelId="{54F24CAE-01F6-49E8-9445-8C972084E4C3}" srcId="{8D94B502-9B18-4633-8E4D-EA8F5ECC8857}" destId="{06B0DF4F-446A-4B22-927F-6DB7C81E4F11}" srcOrd="0" destOrd="0" parTransId="{509629DF-E594-4594-B1D3-C05E3C468413}" sibTransId="{8DB508F5-1641-4526-9D21-80CA3C3C14EB}"/>
    <dgm:cxn modelId="{1F8BC4E5-CE46-4DA9-8E53-4DBFCB470F68}" type="presOf" srcId="{81506968-06C5-4A61-B88C-6854A3E91E14}" destId="{965E94EB-6440-492C-801D-AB01B2898B67}" srcOrd="0" destOrd="0" presId="urn:microsoft.com/office/officeart/2005/8/layout/pyramid2"/>
    <dgm:cxn modelId="{FE9934B0-3379-4EE1-BAB5-6FB28A0D6369}" type="presParOf" srcId="{06C0E45A-958A-4419-8B3C-F063E3775E38}" destId="{CF485A09-8118-498C-B733-EFC28CCC0693}" srcOrd="0" destOrd="0" presId="urn:microsoft.com/office/officeart/2005/8/layout/pyramid2"/>
    <dgm:cxn modelId="{9A145ED8-31C0-4487-8F99-0796DC660006}" type="presParOf" srcId="{06C0E45A-958A-4419-8B3C-F063E3775E38}" destId="{4D628D29-EC91-46DE-B2E7-86FAACA5D08B}" srcOrd="1" destOrd="0" presId="urn:microsoft.com/office/officeart/2005/8/layout/pyramid2"/>
    <dgm:cxn modelId="{EAE15FC7-35A9-48CE-8D3B-197C2989CDEE}" type="presParOf" srcId="{4D628D29-EC91-46DE-B2E7-86FAACA5D08B}" destId="{1109BF85-0493-4B36-A896-7AA37BD2C96E}" srcOrd="0" destOrd="0" presId="urn:microsoft.com/office/officeart/2005/8/layout/pyramid2"/>
    <dgm:cxn modelId="{6664E856-1C24-4CCC-A7F2-7DD006DF3CA8}" type="presParOf" srcId="{4D628D29-EC91-46DE-B2E7-86FAACA5D08B}" destId="{321CDE44-2C56-4648-BCC0-95AC3D60BB62}" srcOrd="1" destOrd="0" presId="urn:microsoft.com/office/officeart/2005/8/layout/pyramid2"/>
    <dgm:cxn modelId="{5A058170-9AFD-4193-9BD9-6C1490858D52}" type="presParOf" srcId="{4D628D29-EC91-46DE-B2E7-86FAACA5D08B}" destId="{965E94EB-6440-492C-801D-AB01B2898B67}" srcOrd="2" destOrd="0" presId="urn:microsoft.com/office/officeart/2005/8/layout/pyramid2"/>
    <dgm:cxn modelId="{B362FFC5-7DB4-41FA-9FFD-BF7D10A2E10D}" type="presParOf" srcId="{4D628D29-EC91-46DE-B2E7-86FAACA5D08B}" destId="{DC581599-614F-4C59-BA4B-59856453C841}" srcOrd="3" destOrd="0" presId="urn:microsoft.com/office/officeart/2005/8/layout/pyramid2"/>
    <dgm:cxn modelId="{0ECF7ABE-BE4C-4E17-8086-35C0E49D859A}" type="presParOf" srcId="{4D628D29-EC91-46DE-B2E7-86FAACA5D08B}" destId="{59D1CAB9-3E66-43D4-B94A-589DEA973C2D}" srcOrd="4" destOrd="0" presId="urn:microsoft.com/office/officeart/2005/8/layout/pyramid2"/>
    <dgm:cxn modelId="{90F71AD7-CF82-4754-BF3A-75A669312536}" type="presParOf" srcId="{4D628D29-EC91-46DE-B2E7-86FAACA5D08B}" destId="{C128B61E-69A1-4441-A588-6A40BB2505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F81F-5621-4858-9EA0-7E033FB98362}">
      <dsp:nvSpPr>
        <dsp:cNvPr id="0" name=""/>
        <dsp:cNvSpPr/>
      </dsp:nvSpPr>
      <dsp:spPr>
        <a:xfrm rot="2563311">
          <a:off x="4030795" y="4060487"/>
          <a:ext cx="87079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870796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8A214-746C-4D3B-99B9-0F207E273AE0}">
      <dsp:nvSpPr>
        <dsp:cNvPr id="0" name=""/>
        <dsp:cNvSpPr/>
      </dsp:nvSpPr>
      <dsp:spPr>
        <a:xfrm>
          <a:off x="4146325" y="2867062"/>
          <a:ext cx="96901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969016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B20-0AF9-4DDA-A5AF-75621F6C3D12}">
      <dsp:nvSpPr>
        <dsp:cNvPr id="0" name=""/>
        <dsp:cNvSpPr/>
      </dsp:nvSpPr>
      <dsp:spPr>
        <a:xfrm rot="19036689">
          <a:off x="4030795" y="1673637"/>
          <a:ext cx="87079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870796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31B6-8D1A-4E8F-A093-37E26131B79F}">
      <dsp:nvSpPr>
        <dsp:cNvPr id="0" name=""/>
        <dsp:cNvSpPr/>
      </dsp:nvSpPr>
      <dsp:spPr>
        <a:xfrm>
          <a:off x="1784672" y="1500113"/>
          <a:ext cx="2778415" cy="2778415"/>
        </a:xfrm>
        <a:prstGeom prst="ellipse">
          <a:avLst/>
        </a:prstGeom>
        <a:solidFill>
          <a:srgbClr val="1C849C"/>
        </a:solidFill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2637-5191-48FD-9FC8-4E96D64A0AD0}">
      <dsp:nvSpPr>
        <dsp:cNvPr id="0" name=""/>
        <dsp:cNvSpPr/>
      </dsp:nvSpPr>
      <dsp:spPr>
        <a:xfrm>
          <a:off x="4564890" y="1483"/>
          <a:ext cx="1667049" cy="1667049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4809024" y="245617"/>
        <a:ext cx="1178781" cy="1178781"/>
      </dsp:txXfrm>
    </dsp:sp>
    <dsp:sp modelId="{0F1671DC-DA26-47AC-9905-D3C8A98FA858}">
      <dsp:nvSpPr>
        <dsp:cNvPr id="0" name=""/>
        <dsp:cNvSpPr/>
      </dsp:nvSpPr>
      <dsp:spPr>
        <a:xfrm>
          <a:off x="6398644" y="1483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398644" y="1483"/>
        <a:ext cx="2500573" cy="1667049"/>
      </dsp:txXfrm>
    </dsp:sp>
    <dsp:sp modelId="{BDF802EA-7AB7-448D-9254-A58B2B52D366}">
      <dsp:nvSpPr>
        <dsp:cNvPr id="0" name=""/>
        <dsp:cNvSpPr/>
      </dsp:nvSpPr>
      <dsp:spPr>
        <a:xfrm>
          <a:off x="5115342" y="2055796"/>
          <a:ext cx="1667049" cy="1667049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5359476" y="2299930"/>
        <a:ext cx="1178781" cy="1178781"/>
      </dsp:txXfrm>
    </dsp:sp>
    <dsp:sp modelId="{DDCC4202-2E79-42F4-868F-B27D27E73961}">
      <dsp:nvSpPr>
        <dsp:cNvPr id="0" name=""/>
        <dsp:cNvSpPr/>
      </dsp:nvSpPr>
      <dsp:spPr>
        <a:xfrm>
          <a:off x="6949096" y="2055796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949096" y="2055796"/>
        <a:ext cx="2500573" cy="1667049"/>
      </dsp:txXfrm>
    </dsp:sp>
    <dsp:sp modelId="{D9100519-F5B8-4CEE-8871-7CEB8EB04292}">
      <dsp:nvSpPr>
        <dsp:cNvPr id="0" name=""/>
        <dsp:cNvSpPr/>
      </dsp:nvSpPr>
      <dsp:spPr>
        <a:xfrm>
          <a:off x="4564890" y="4110109"/>
          <a:ext cx="1667049" cy="1667049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4809024" y="4354243"/>
        <a:ext cx="1178781" cy="1178781"/>
      </dsp:txXfrm>
    </dsp:sp>
    <dsp:sp modelId="{AADE07DF-AC41-4836-AC09-20169D762552}">
      <dsp:nvSpPr>
        <dsp:cNvPr id="0" name=""/>
        <dsp:cNvSpPr/>
      </dsp:nvSpPr>
      <dsp:spPr>
        <a:xfrm>
          <a:off x="6398644" y="4110109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398644" y="4110109"/>
        <a:ext cx="2500573" cy="1667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5A09-8118-498C-B733-EFC28CCC0693}">
      <dsp:nvSpPr>
        <dsp:cNvPr id="0" name=""/>
        <dsp:cNvSpPr/>
      </dsp:nvSpPr>
      <dsp:spPr>
        <a:xfrm>
          <a:off x="1007078" y="0"/>
          <a:ext cx="5754731" cy="5754731"/>
        </a:xfrm>
        <a:prstGeom prst="triangle">
          <a:avLst/>
        </a:prstGeom>
        <a:solidFill>
          <a:srgbClr val="63CB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BF85-0493-4B36-A896-7AA37BD2C96E}">
      <dsp:nvSpPr>
        <dsp:cNvPr id="0" name=""/>
        <dsp:cNvSpPr/>
      </dsp:nvSpPr>
      <dsp:spPr>
        <a:xfrm>
          <a:off x="3884443" y="578564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645064"/>
        <a:ext cx="3607575" cy="1229252"/>
      </dsp:txXfrm>
    </dsp:sp>
    <dsp:sp modelId="{965E94EB-6440-492C-801D-AB01B2898B67}">
      <dsp:nvSpPr>
        <dsp:cNvPr id="0" name=""/>
        <dsp:cNvSpPr/>
      </dsp:nvSpPr>
      <dsp:spPr>
        <a:xfrm>
          <a:off x="3884443" y="2111098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2177598"/>
        <a:ext cx="3607575" cy="1229252"/>
      </dsp:txXfrm>
    </dsp:sp>
    <dsp:sp modelId="{59D1CAB9-3E66-43D4-B94A-589DEA973C2D}">
      <dsp:nvSpPr>
        <dsp:cNvPr id="0" name=""/>
        <dsp:cNvSpPr/>
      </dsp:nvSpPr>
      <dsp:spPr>
        <a:xfrm>
          <a:off x="3884443" y="3643632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3710132"/>
        <a:ext cx="3607575" cy="1229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310-28C1-C58F-4573-477C02A1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6BDB-4E3C-719C-2113-6EE38F91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7E71-FED1-CB75-0FC7-855E9E6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AF4D-5DFD-1476-17E6-F0B7FCA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C00-EF21-072F-58A5-AD497CD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00087-CFFA-8101-D65B-00A2A014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FF44-BFBD-D6E4-4E49-518473F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FC9D-C9CA-FB56-5B1C-EC287CA8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79A740E-8D37-F553-7FF3-A11EA7DA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5" y="1024678"/>
            <a:ext cx="13104769" cy="8237644"/>
            <a:chOff x="305618" y="462981"/>
            <a:chExt cx="13104769" cy="8237644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A89D43B-0119-FAE2-3F16-A57A5488C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5618" y="462981"/>
              <a:ext cx="13104769" cy="8237644"/>
              <a:chOff x="0" y="0"/>
              <a:chExt cx="4601949" cy="2498279"/>
            </a:xfrm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1AF1D2E6-850C-6F14-6E31-820CBD4DDBFD}"/>
                  </a:ext>
                </a:extLst>
              </p:cNvPr>
              <p:cNvSpPr/>
              <p:nvPr/>
            </p:nvSpPr>
            <p:spPr>
              <a:xfrm>
                <a:off x="0" y="0"/>
                <a:ext cx="4601949" cy="2498279"/>
              </a:xfrm>
              <a:custGeom>
                <a:avLst/>
                <a:gdLst/>
                <a:ahLst/>
                <a:cxnLst/>
                <a:rect l="l" t="t" r="r" b="b"/>
                <a:pathLst>
                  <a:path w="4601949" h="2498279">
                    <a:moveTo>
                      <a:pt x="0" y="0"/>
                    </a:moveTo>
                    <a:lnTo>
                      <a:pt x="4601949" y="0"/>
                    </a:lnTo>
                    <a:lnTo>
                      <a:pt x="4601949" y="2498279"/>
                    </a:lnTo>
                    <a:lnTo>
                      <a:pt x="0" y="2498279"/>
                    </a:ln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 sz="1350"/>
              </a:p>
            </p:txBody>
          </p:sp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B5441D1D-90B6-8B83-B10C-926CF5376B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601949" cy="2536379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1994"/>
                  </a:lnSpc>
                </a:pPr>
                <a:endParaRPr sz="1350"/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4C7B1B20-E723-DB17-916F-92AEA735C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71525" y="878513"/>
              <a:ext cx="12172950" cy="7406580"/>
              <a:chOff x="0" y="0"/>
              <a:chExt cx="4274726" cy="2167467"/>
            </a:xfrm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23403408-4003-B688-D473-E1519CD4575D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1C849C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 sz="1350" dirty="0"/>
              </a:p>
            </p:txBody>
          </p:sp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EE153E58-D0A6-A36C-7FAC-05D8B0539A8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1994"/>
                  </a:lnSpc>
                </a:pPr>
                <a:endParaRPr sz="135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FDD257BE-4572-DE64-DA4D-93865EF2ACDC}"/>
                </a:ext>
              </a:extLst>
            </p:cNvPr>
            <p:cNvSpPr txBox="1">
              <a:spLocks/>
            </p:cNvSpPr>
            <p:nvPr/>
          </p:nvSpPr>
          <p:spPr>
            <a:xfrm>
              <a:off x="771525" y="1327076"/>
              <a:ext cx="12172950" cy="1923604"/>
            </a:xfrm>
            <a:prstGeom prst="rect">
              <a:avLst/>
            </a:prstGeom>
            <a:noFill/>
            <a:ln>
              <a:noFill/>
              <a:prstDash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defRPr/>
              </a:pPr>
              <a:r>
                <a:rPr lang="en-US" sz="12500" b="1" dirty="0">
                  <a:latin typeface="Candara" panose="020E0502030303020204" pitchFamily="34" charset="0"/>
                  <a:ea typeface="+mn-ea"/>
                  <a:cs typeface="+mn-cs"/>
                </a:rPr>
                <a:t>Title slide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70954-970A-C7D5-8C84-D1B556A4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44" y="3643723"/>
            <a:ext cx="6108289" cy="61082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47059F-865D-889C-11A1-039F86FD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66936" y="3061951"/>
            <a:ext cx="6463226" cy="6463226"/>
            <a:chOff x="-630832" y="3061951"/>
            <a:chExt cx="6463226" cy="64632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861D6A-83F5-ACF7-4226-2BF42F3DD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32" y="3061951"/>
              <a:ext cx="6463226" cy="646322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2662F6-1600-28E3-B7B2-1A3833B6C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241">
              <a:off x="3847520" y="5807677"/>
              <a:ext cx="237473" cy="26712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2BACFA6-2830-D5D1-8271-994021BC77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1143000"/>
            <a:ext cx="6172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Title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6DEB8-A522-B338-27AF-F83B44D8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5315" y="3864311"/>
            <a:ext cx="5671677" cy="5671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D8554-010F-70B0-F920-0032665CB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3EB5E-2696-D18A-D100-122BE20F4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2695228"/>
            <a:ext cx="12172950" cy="12385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74BA0-A5F0-84A4-45B9-4C557C96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0235AD-A475-C768-3FE6-9A68361F7B8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766B94-827E-C2DB-219B-E072632C8E09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91C1D725-7E9C-E2CB-2466-491F3843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Question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AEFDB-1F62-6F7A-50B7-6626B6E0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2" y="1109977"/>
            <a:ext cx="10091524" cy="10091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BCB20-93B9-90F4-DA30-5CFA6C48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487B7723-3C42-AC28-0FEC-127155AEE206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E45AEB9-739B-08A7-C4BD-23E7C6D9261A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B8EFDCA-C982-E26E-6D5B-BD8A127CAE56}"/>
              </a:ext>
            </a:extLst>
          </p:cNvPr>
          <p:cNvSpPr txBox="1"/>
          <p:nvPr/>
        </p:nvSpPr>
        <p:spPr>
          <a:xfrm>
            <a:off x="1071758" y="3323349"/>
            <a:ext cx="405805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Is there a question you want to ask the class?</a:t>
            </a:r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2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ECB8BAA-3B79-5E65-0CF0-18837000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33915-F1B4-1570-A174-788791683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C2FE5-4E24-F2F4-4A59-0D5CF9C2D94C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9623ADCD-FADE-8AC5-F380-E3317DC0FEAF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08681FF7-AF6B-9FB6-FC1E-7F4C0BDEAF35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9A5DAF-0D92-0C5F-D240-92C743E66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638944" y="5136708"/>
            <a:ext cx="5811889" cy="5811889"/>
            <a:chOff x="-630832" y="3061951"/>
            <a:chExt cx="6463226" cy="64632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5F8331-604A-82C6-FE79-D4D0D0EC4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32" y="3061951"/>
              <a:ext cx="6463226" cy="64632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FB3753-3A60-51DC-A0F2-31DC4D73E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241">
              <a:off x="3847520" y="5807677"/>
              <a:ext cx="237473" cy="267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0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071759" y="3389393"/>
            <a:ext cx="324796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graphicFrame>
        <p:nvGraphicFramePr>
          <p:cNvPr id="7" name="Diagram 6" descr="A diagram with a pyramid and text boxes stacked up on the right">
            <a:extLst>
              <a:ext uri="{FF2B5EF4-FFF2-40B4-BE49-F238E27FC236}">
                <a16:creationId xmlns:a16="http://schemas.microsoft.com/office/drawing/2014/main" id="{E4681D4F-28C2-2E36-BF8A-8144C8021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995857"/>
              </p:ext>
            </p:extLst>
          </p:nvPr>
        </p:nvGraphicFramePr>
        <p:xfrm>
          <a:off x="4008474" y="2266135"/>
          <a:ext cx="8632097" cy="575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32A12F4-41B0-7F5B-1C66-3055A0B70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Diagram slide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FA4D6-DB30-5FD1-801F-2765E041A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04033C1-3863-C4BA-3CDB-B2E162E1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17884-F538-0C72-ED39-FCA0AB631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B222D526-8F2E-284F-F1DC-16D46A2BD10E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DF96A4B-48C3-36A5-746C-CB43176052FE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A0B76A46-475F-87E1-18CC-36D745FCBAD7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071168-80C8-6D11-B55C-015D285D1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87460" y="2623220"/>
            <a:ext cx="9855280" cy="9855280"/>
            <a:chOff x="1587460" y="2623220"/>
            <a:chExt cx="9855280" cy="9855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1CFCC6-791D-C8BB-D92D-1C7DD4C3B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460" y="2623220"/>
              <a:ext cx="9855280" cy="9855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4C583F-986F-57E9-5CF8-F55B65143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749" y="7366832"/>
              <a:ext cx="584057" cy="6569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884451-6D5E-D6FF-43FE-CC0395325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208" y="7366832"/>
              <a:ext cx="584057" cy="656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1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EC0E469-D193-E5ED-B7A8-EDD4B002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Activity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BA67E-3FB4-A0E0-8976-752E6ED6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57" y="862853"/>
            <a:ext cx="10761367" cy="10761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0C36B-E8BF-E770-E896-18EF22DD4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D7C5BB0F-5549-70CE-7665-1EDFACEA2541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7DD6D3B-55EE-00E9-7228-FAFFF7DBBE74}"/>
              </a:ext>
            </a:extLst>
          </p:cNvPr>
          <p:cNvSpPr txBox="1"/>
          <p:nvPr/>
        </p:nvSpPr>
        <p:spPr>
          <a:xfrm>
            <a:off x="771526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ED01ACB-997B-ED98-EF14-07A8EDC2A223}"/>
              </a:ext>
            </a:extLst>
          </p:cNvPr>
          <p:cNvSpPr txBox="1"/>
          <p:nvPr/>
        </p:nvSpPr>
        <p:spPr>
          <a:xfrm>
            <a:off x="771526" y="3323349"/>
            <a:ext cx="407025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Is there an activity you want to leave with the class?</a:t>
            </a:r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298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28F80F-265E-BB19-34DC-F0CCF915B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Image slide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82D99-142D-C173-D4FA-A9DB41B44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pic>
        <p:nvPicPr>
          <p:cNvPr id="10" name="Picture 9" descr="A hand holding a white heart-shaped piece of paper">
            <a:extLst>
              <a:ext uri="{FF2B5EF4-FFF2-40B4-BE49-F238E27FC236}">
                <a16:creationId xmlns:a16="http://schemas.microsoft.com/office/drawing/2014/main" id="{D46AE16A-E0DA-6A3B-0DA8-5D9E4A601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b="9400"/>
          <a:stretch/>
        </p:blipFill>
        <p:spPr>
          <a:xfrm>
            <a:off x="305614" y="1586377"/>
            <a:ext cx="13142056" cy="7114240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84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EB1B4612-DF5F-AABC-A031-1D5C4389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068B5D-FD2F-7E66-BD36-366B12583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0" y="6056968"/>
            <a:ext cx="5711268" cy="5711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BF727-7B64-F3A1-FCA3-53C46D56E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EE024-DA7C-899B-06C1-C8A02E8FAEDA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Plenary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372D1D54-0966-7CBF-51AD-3597371443F3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What </a:t>
            </a:r>
            <a:r>
              <a:rPr lang="en-US" sz="4500" b="1">
                <a:latin typeface="Candara" panose="020E0502030303020204" pitchFamily="34" charset="0"/>
              </a:rPr>
              <a:t>have you </a:t>
            </a:r>
            <a:r>
              <a:rPr lang="en-US" sz="4500" b="1" dirty="0">
                <a:latin typeface="Candara" panose="020E0502030303020204" pitchFamily="34" charset="0"/>
              </a:rPr>
              <a:t>learned?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4343809-4C8D-7BD6-CB3F-5F7C453F9B95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69094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386140-C749-6FD9-F1A6-6430FF4AB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  <p:pic>
        <p:nvPicPr>
          <p:cNvPr id="9" name="Picture 8" descr="The Salvation Army red shield logo, with the tagline 'Love God Love Others'">
            <a:extLst>
              <a:ext uri="{FF2B5EF4-FFF2-40B4-BE49-F238E27FC236}">
                <a16:creationId xmlns:a16="http://schemas.microsoft.com/office/drawing/2014/main" id="{FF4BEFA2-01E3-0BA0-E05F-F1BB035C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35" y="3319422"/>
            <a:ext cx="7808330" cy="36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8BED590-6CC6-0135-F435-4A55B368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Learning objectives</a:t>
            </a:r>
            <a:r>
              <a:rPr lang="en-GB" baseline="0" dirty="0"/>
              <a:t> </a:t>
            </a:r>
            <a:r>
              <a:rPr lang="en-GB" dirty="0"/>
              <a:t>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935C8-7218-2449-4B05-6F57C7023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B04A2E4-F21E-ADEA-B06D-557BF7C51E95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Learning objectives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18E678-615B-5A35-B811-EC83711D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5332" y="2010085"/>
            <a:ext cx="7473348" cy="6193848"/>
          </a:xfrm>
          <a:prstGeom prst="roundRect">
            <a:avLst/>
          </a:prstGeom>
          <a:solidFill>
            <a:srgbClr val="E2EFF2"/>
          </a:solidFill>
          <a:ln w="57150">
            <a:solidFill>
              <a:srgbClr val="1C8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816260C-C4D9-0802-FC77-265E486AD7D4}"/>
              </a:ext>
            </a:extLst>
          </p:cNvPr>
          <p:cNvSpPr txBox="1"/>
          <p:nvPr/>
        </p:nvSpPr>
        <p:spPr>
          <a:xfrm>
            <a:off x="5991387" y="2313599"/>
            <a:ext cx="648323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>
                <a:latin typeface="Candara" panose="020E0502030303020204" pitchFamily="34" charset="0"/>
              </a:rPr>
              <a:t>Today </a:t>
            </a:r>
            <a:r>
              <a:rPr lang="en-US" sz="4500" b="1" dirty="0">
                <a:latin typeface="Candara" panose="020E0502030303020204" pitchFamily="34" charset="0"/>
              </a:rPr>
              <a:t>we will…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65EE401-41B6-A3FC-2B32-C31B44E96315}"/>
              </a:ext>
            </a:extLst>
          </p:cNvPr>
          <p:cNvSpPr txBox="1"/>
          <p:nvPr/>
        </p:nvSpPr>
        <p:spPr>
          <a:xfrm>
            <a:off x="5991387" y="3373770"/>
            <a:ext cx="6483237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Maybe some bullet points?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1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2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E1F82B-B1C8-789D-E15E-847D13448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09312" y="4358222"/>
            <a:ext cx="6719239" cy="6719239"/>
            <a:chOff x="-607073" y="2453655"/>
            <a:chExt cx="8958985" cy="89589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D73D05-11EC-4B07-C9B9-FFD74CE97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7073" y="2453655"/>
              <a:ext cx="8958985" cy="89589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8C6D7B-E787-6409-41F5-E8EB86CA5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135">
              <a:off x="5759624" y="6273483"/>
              <a:ext cx="586437" cy="65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59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F2265FC-6EE4-2B1E-2ED3-B662B016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E47ABAF-D427-A67E-B647-5D0016C9B49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63CBE3">
                <a:alpha val="12549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3BDD384-B14A-F37F-2CBB-F88578BEBFCA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B99D686-297E-8838-ED34-221C25B0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E3BCCB-EE5D-0630-C19C-C020895D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103" y="5582153"/>
            <a:ext cx="6961983" cy="6961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25815-8DA5-8F56-3C49-F052C107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6136E964-5B56-D238-E201-8B8ECB8B4DDA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8B5464F-A429-919C-CD1C-953FDA023BF8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3AC3DF5-E2E0-7524-6D07-8077ECEF7E78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8649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03E768-FB8F-2CBF-78F5-ED008128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21EE85-AC7E-A381-E666-734F08C226E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B6AAC8-6E7F-3097-84A0-E959CA25269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9AB6E4C-FEE1-7D95-D801-5328AED5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Speech bubble slide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84E1F-91F9-F7A9-462D-2A56A0B5B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35" y="7519764"/>
            <a:ext cx="4433113" cy="443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971A9-C59F-E720-1A78-6DC6D544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D2DCA96-6DB6-004B-A8E4-52B2F518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6270" y="606997"/>
            <a:ext cx="8196683" cy="3528392"/>
          </a:xfrm>
          <a:prstGeom prst="wedgeRoundRectCallout">
            <a:avLst>
              <a:gd name="adj1" fmla="val -13663"/>
              <a:gd name="adj2" fmla="val 98966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A1330831-0702-13B1-3052-0DF7324B76C5}"/>
              </a:ext>
            </a:extLst>
          </p:cNvPr>
          <p:cNvSpPr txBox="1"/>
          <p:nvPr/>
        </p:nvSpPr>
        <p:spPr>
          <a:xfrm>
            <a:off x="4402200" y="987025"/>
            <a:ext cx="734481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‘Maybe to introduce a question?’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92342F-E6CF-DDD3-3763-7B133058F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747606" y="4012733"/>
            <a:ext cx="8605606" cy="8605606"/>
            <a:chOff x="-1747606" y="4012733"/>
            <a:chExt cx="8605606" cy="8605606"/>
          </a:xfrm>
        </p:grpSpPr>
        <p:pic>
          <p:nvPicPr>
            <p:cNvPr id="14" name="Picture 13" descr="A person digging a tree&#10;&#10;Description automatically generated">
              <a:extLst>
                <a:ext uri="{FF2B5EF4-FFF2-40B4-BE49-F238E27FC236}">
                  <a16:creationId xmlns:a16="http://schemas.microsoft.com/office/drawing/2014/main" id="{A0064459-D2A9-5350-C53A-85FF239B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747606" y="4012733"/>
              <a:ext cx="8605606" cy="8605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905F7C-0554-FA07-000E-7CAA1DC1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982">
              <a:off x="564261" y="7659401"/>
              <a:ext cx="330382" cy="3716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BF047-64FE-1296-A321-044EE159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41" y="4787346"/>
            <a:ext cx="8133017" cy="81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2470FC4-0A30-B760-7554-E61E661D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A752E5-C979-E0B7-BEE2-62F7E346933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74D2C64-4771-CAA2-A843-D0895F75C7F1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824B1206-D5AD-2966-4136-CDAF9B6F6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6F8DDF-C20E-14A4-0CAF-301AF83CB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790" y="6367636"/>
            <a:ext cx="5196510" cy="5196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4AB05-997F-8444-2355-B84F46B5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73806-3326-E095-359E-2FADA84D50ED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20662ED6-C8BD-C913-D293-FB92E9604B24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676F8ADD-3749-7138-713F-AC93E9BF54A7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622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071759" y="3389393"/>
            <a:ext cx="324796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Diagram 13" descr="A diagram with a central, large circle and smaller circles attached with lines">
            <a:extLst>
              <a:ext uri="{FF2B5EF4-FFF2-40B4-BE49-F238E27FC236}">
                <a16:creationId xmlns:a16="http://schemas.microsoft.com/office/drawing/2014/main" id="{4FEF63CA-B26D-CC82-E65D-81A137B31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65605"/>
              </p:ext>
            </p:extLst>
          </p:nvPr>
        </p:nvGraphicFramePr>
        <p:xfrm>
          <a:off x="2698443" y="2340701"/>
          <a:ext cx="11234343" cy="577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F6B249A-BE99-A01D-7C56-6A785F03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Diagram slide 1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2E66B48-7EAE-4901-5731-66AEF5F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83814" y="3776044"/>
            <a:ext cx="1404201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750" b="1" dirty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82F35-7AC1-FFF8-9B9E-706CD315B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7EB652C-BD91-DBAA-A97A-EDF766929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32544-C0E2-2D7C-6294-E421D78AD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896" y="6228712"/>
            <a:ext cx="6782569" cy="6782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D85D5-58FE-3849-5B62-49F7F280F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CCAD84-7AAA-2F17-4EAA-A91887857355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1DE456EB-4DAA-3DB1-06AD-7883C4CE53AD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BF0B6B2-8E4B-159B-6398-3894F1DE84CF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5269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30EB343B-DBB9-3AA4-05FC-D13098DA7BAF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2BC022C-4551-F3BC-D260-68095EF27578}"/>
              </a:ext>
            </a:extLst>
          </p:cNvPr>
          <p:cNvSpPr txBox="1"/>
          <p:nvPr/>
        </p:nvSpPr>
        <p:spPr>
          <a:xfrm>
            <a:off x="1071758" y="3389394"/>
            <a:ext cx="3595796" cy="201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display an image: simply right click on the image and select ‘Change Picture’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/>
        </p:blipFill>
        <p:spPr>
          <a:xfrm>
            <a:off x="4967787" y="2339940"/>
            <a:ext cx="7611060" cy="5614098"/>
          </a:xfrm>
          <a:prstGeom prst="roundRect">
            <a:avLst/>
          </a:prstGeom>
          <a:ln w="57150">
            <a:solidFill>
              <a:srgbClr val="1C849C"/>
            </a:solidFill>
          </a:ln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282386B-5C85-B0CC-D09C-FF2FA5AE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Image slide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13080-108F-C520-1ADA-CD36C884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6" y="1586380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954B31EE-A74A-DD49-6FE9-010E2794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90F4E-E80D-D0A1-0356-F213A4C92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008" y="5305518"/>
            <a:ext cx="5958662" cy="5958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39289-9842-533B-28DC-36EA472D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20FDDA-49DF-E11B-4C82-3E15E49C0903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B971300-7F5E-DB4A-D5FD-546D713CBD02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0D16D964-5D89-18CA-CBEC-A3C4E6A16DDC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47327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 presentation" id="{0777499F-E0AA-4B23-BCA8-C40B08655BCB}" vid="{12EAD2E6-1C77-413A-A037-9CBE337F9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TSA theme, Christian faith KS2</Template>
  <TotalTime>364</TotalTime>
  <Words>232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Candara</vt:lpstr>
      <vt:lpstr>Arial</vt:lpstr>
      <vt:lpstr>Office Theme</vt:lpstr>
      <vt:lpstr>Title slide</vt:lpstr>
      <vt:lpstr>Learning objectives slide</vt:lpstr>
      <vt:lpstr>Text-based slide 1</vt:lpstr>
      <vt:lpstr>Speech bubble slide</vt:lpstr>
      <vt:lpstr>Text-based slide 2</vt:lpstr>
      <vt:lpstr>Diagram slide 1</vt:lpstr>
      <vt:lpstr>Text-based slide 3</vt:lpstr>
      <vt:lpstr>Image slide 1</vt:lpstr>
      <vt:lpstr>Text-based slide 4</vt:lpstr>
      <vt:lpstr>Question slide</vt:lpstr>
      <vt:lpstr>Text-based slide 5</vt:lpstr>
      <vt:lpstr>Diagram slide 2</vt:lpstr>
      <vt:lpstr>Text-based slide 6</vt:lpstr>
      <vt:lpstr>Activity slide</vt:lpstr>
      <vt:lpstr>Image slide 2</vt:lpstr>
      <vt:lpstr>Text-based slide 7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Thorogood</dc:creator>
  <cp:lastModifiedBy>Fiona Johnson</cp:lastModifiedBy>
  <cp:revision>45</cp:revision>
  <dcterms:created xsi:type="dcterms:W3CDTF">2024-11-19T12:12:01Z</dcterms:created>
  <dcterms:modified xsi:type="dcterms:W3CDTF">2025-01-08T15:36:40Z</dcterms:modified>
  <dc:identifier>DAGCeOEIfms</dc:identifier>
</cp:coreProperties>
</file>