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7"/>
  </p:notesMasterIdLst>
  <p:sldIdLst>
    <p:sldId id="265" r:id="rId3"/>
    <p:sldId id="256" r:id="rId4"/>
    <p:sldId id="269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1BC96-8BE2-429A-850E-FBB8F4E14046}" v="4" dt="2025-01-10T14:57:35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>
      <p:cViewPr varScale="1">
        <p:scale>
          <a:sx n="57" d="100"/>
          <a:sy n="57" d="100"/>
        </p:scale>
        <p:origin x="78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3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Lloyd-Jones" userId="5be62e60-938a-45cf-a6c7-349b69a1a2a8" providerId="ADAL" clId="{4D9AE697-E2B0-4A62-982C-7DDE99E9EF2A}"/>
    <pc:docChg chg="undo custSel addSld delSld modSld delMainMaster modMainMaster modNotesMaster">
      <pc:chgData name="Faye Lloyd-Jones" userId="5be62e60-938a-45cf-a6c7-349b69a1a2a8" providerId="ADAL" clId="{4D9AE697-E2B0-4A62-982C-7DDE99E9EF2A}" dt="2025-01-10T10:50:03.918" v="96" actId="2710"/>
      <pc:docMkLst>
        <pc:docMk/>
      </pc:docMkLst>
      <pc:sldChg chg="modSp mod modNotes">
        <pc:chgData name="Faye Lloyd-Jones" userId="5be62e60-938a-45cf-a6c7-349b69a1a2a8" providerId="ADAL" clId="{4D9AE697-E2B0-4A62-982C-7DDE99E9EF2A}" dt="2025-01-10T10:34:02.160" v="2" actId="14100"/>
        <pc:sldMkLst>
          <pc:docMk/>
          <pc:sldMk cId="918366454" sldId="256"/>
        </pc:sldMkLst>
        <pc:spChg chg="mod">
          <ac:chgData name="Faye Lloyd-Jones" userId="5be62e60-938a-45cf-a6c7-349b69a1a2a8" providerId="ADAL" clId="{4D9AE697-E2B0-4A62-982C-7DDE99E9EF2A}" dt="2025-01-10T10:34:02.160" v="2" actId="14100"/>
          <ac:spMkLst>
            <pc:docMk/>
            <pc:sldMk cId="918366454" sldId="256"/>
            <ac:spMk id="4" creationId="{9F8BBF3B-67FE-3CD5-D2D3-01AEF9378E64}"/>
          </ac:spMkLst>
        </pc:spChg>
      </pc:sldChg>
      <pc:sldChg chg="modSp del">
        <pc:chgData name="Faye Lloyd-Jones" userId="5be62e60-938a-45cf-a6c7-349b69a1a2a8" providerId="ADAL" clId="{4D9AE697-E2B0-4A62-982C-7DDE99E9EF2A}" dt="2025-01-10T10:39:51.209" v="37" actId="2696"/>
        <pc:sldMkLst>
          <pc:docMk/>
          <pc:sldMk cId="216591690" sldId="257"/>
        </pc:sldMkLst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k cId="216591690" sldId="257"/>
            <ac:spMk id="3" creationId="{DB5E62BA-9632-3622-B041-7E768FB47288}"/>
          </ac:spMkLst>
        </pc:spChg>
      </pc:sldChg>
      <pc:sldChg chg="modSp mod modNotes">
        <pc:chgData name="Faye Lloyd-Jones" userId="5be62e60-938a-45cf-a6c7-349b69a1a2a8" providerId="ADAL" clId="{4D9AE697-E2B0-4A62-982C-7DDE99E9EF2A}" dt="2025-01-10T10:42:16.490" v="61" actId="14100"/>
        <pc:sldMkLst>
          <pc:docMk/>
          <pc:sldMk cId="644624828" sldId="258"/>
        </pc:sldMkLst>
        <pc:spChg chg="mod">
          <ac:chgData name="Faye Lloyd-Jones" userId="5be62e60-938a-45cf-a6c7-349b69a1a2a8" providerId="ADAL" clId="{4D9AE697-E2B0-4A62-982C-7DDE99E9EF2A}" dt="2025-01-10T10:41:47.427" v="56" actId="1076"/>
          <ac:spMkLst>
            <pc:docMk/>
            <pc:sldMk cId="644624828" sldId="258"/>
            <ac:spMk id="6" creationId="{3FADDD25-0FA7-032F-F454-D0CF0BCC23B1}"/>
          </ac:spMkLst>
        </pc:spChg>
        <pc:picChg chg="mod">
          <ac:chgData name="Faye Lloyd-Jones" userId="5be62e60-938a-45cf-a6c7-349b69a1a2a8" providerId="ADAL" clId="{4D9AE697-E2B0-4A62-982C-7DDE99E9EF2A}" dt="2025-01-10T10:42:00.675" v="59" actId="1076"/>
          <ac:picMkLst>
            <pc:docMk/>
            <pc:sldMk cId="644624828" sldId="258"/>
            <ac:picMk id="3" creationId="{24DEE376-2223-160A-DA6B-33FC380931B8}"/>
          </ac:picMkLst>
        </pc:picChg>
        <pc:picChg chg="mod">
          <ac:chgData name="Faye Lloyd-Jones" userId="5be62e60-938a-45cf-a6c7-349b69a1a2a8" providerId="ADAL" clId="{4D9AE697-E2B0-4A62-982C-7DDE99E9EF2A}" dt="2025-01-10T10:42:16.490" v="61" actId="14100"/>
          <ac:picMkLst>
            <pc:docMk/>
            <pc:sldMk cId="644624828" sldId="258"/>
            <ac:picMk id="5" creationId="{6AB11CB3-372C-3F94-F567-F510D1C32F72}"/>
          </ac:picMkLst>
        </pc:picChg>
      </pc:sldChg>
      <pc:sldChg chg="addSp delSp modSp mod modNotes">
        <pc:chgData name="Faye Lloyd-Jones" userId="5be62e60-938a-45cf-a6c7-349b69a1a2a8" providerId="ADAL" clId="{4D9AE697-E2B0-4A62-982C-7DDE99E9EF2A}" dt="2025-01-10T10:43:06.639" v="74"/>
        <pc:sldMkLst>
          <pc:docMk/>
          <pc:sldMk cId="4145136641" sldId="262"/>
        </pc:sldMkLst>
        <pc:spChg chg="mod">
          <ac:chgData name="Faye Lloyd-Jones" userId="5be62e60-938a-45cf-a6c7-349b69a1a2a8" providerId="ADAL" clId="{4D9AE697-E2B0-4A62-982C-7DDE99E9EF2A}" dt="2025-01-10T10:42:50.408" v="72" actId="1076"/>
          <ac:spMkLst>
            <pc:docMk/>
            <pc:sldMk cId="4145136641" sldId="262"/>
            <ac:spMk id="2" creationId="{8600C58D-A576-6BFC-06FF-FCF6C110802A}"/>
          </ac:spMkLst>
        </pc:spChg>
        <pc:spChg chg="add mod">
          <ac:chgData name="Faye Lloyd-Jones" userId="5be62e60-938a-45cf-a6c7-349b69a1a2a8" providerId="ADAL" clId="{4D9AE697-E2B0-4A62-982C-7DDE99E9EF2A}" dt="2025-01-10T10:41:56.405" v="58"/>
          <ac:spMkLst>
            <pc:docMk/>
            <pc:sldMk cId="4145136641" sldId="262"/>
            <ac:spMk id="4" creationId="{9A76D3B3-B440-5DA2-2081-50C63AF5F2DB}"/>
          </ac:spMkLst>
        </pc:spChg>
        <pc:spChg chg="del mod">
          <ac:chgData name="Faye Lloyd-Jones" userId="5be62e60-938a-45cf-a6c7-349b69a1a2a8" providerId="ADAL" clId="{4D9AE697-E2B0-4A62-982C-7DDE99E9EF2A}" dt="2025-01-10T10:41:55.442" v="57" actId="478"/>
          <ac:spMkLst>
            <pc:docMk/>
            <pc:sldMk cId="4145136641" sldId="262"/>
            <ac:spMk id="6" creationId="{3FADDD25-0FA7-032F-F454-D0CF0BCC23B1}"/>
          </ac:spMkLst>
        </pc:spChg>
        <pc:picChg chg="del mod">
          <ac:chgData name="Faye Lloyd-Jones" userId="5be62e60-938a-45cf-a6c7-349b69a1a2a8" providerId="ADAL" clId="{4D9AE697-E2B0-4A62-982C-7DDE99E9EF2A}" dt="2025-01-10T10:42:20.619" v="62" actId="478"/>
          <ac:picMkLst>
            <pc:docMk/>
            <pc:sldMk cId="4145136641" sldId="262"/>
            <ac:picMk id="3" creationId="{24DEE376-2223-160A-DA6B-33FC380931B8}"/>
          </ac:picMkLst>
        </pc:picChg>
        <pc:picChg chg="del mod">
          <ac:chgData name="Faye Lloyd-Jones" userId="5be62e60-938a-45cf-a6c7-349b69a1a2a8" providerId="ADAL" clId="{4D9AE697-E2B0-4A62-982C-7DDE99E9EF2A}" dt="2025-01-10T10:42:27.058" v="63" actId="478"/>
          <ac:picMkLst>
            <pc:docMk/>
            <pc:sldMk cId="4145136641" sldId="262"/>
            <ac:picMk id="5" creationId="{6AB11CB3-372C-3F94-F567-F510D1C32F72}"/>
          </ac:picMkLst>
        </pc:picChg>
        <pc:picChg chg="add mod ord">
          <ac:chgData name="Faye Lloyd-Jones" userId="5be62e60-938a-45cf-a6c7-349b69a1a2a8" providerId="ADAL" clId="{4D9AE697-E2B0-4A62-982C-7DDE99E9EF2A}" dt="2025-01-10T10:42:46.411" v="71" actId="1076"/>
          <ac:picMkLst>
            <pc:docMk/>
            <pc:sldMk cId="4145136641" sldId="262"/>
            <ac:picMk id="8" creationId="{1BD9C657-E9FF-73F2-6993-8EFF0E2C4056}"/>
          </ac:picMkLst>
        </pc:picChg>
        <pc:picChg chg="add mod">
          <ac:chgData name="Faye Lloyd-Jones" userId="5be62e60-938a-45cf-a6c7-349b69a1a2a8" providerId="ADAL" clId="{4D9AE697-E2B0-4A62-982C-7DDE99E9EF2A}" dt="2025-01-10T10:43:06.639" v="74"/>
          <ac:picMkLst>
            <pc:docMk/>
            <pc:sldMk cId="4145136641" sldId="262"/>
            <ac:picMk id="9" creationId="{5DEC538E-74BA-7074-FB71-FC1EC5FFCE9B}"/>
          </ac:picMkLst>
        </pc:picChg>
        <pc:cxnChg chg="mod">
          <ac:chgData name="Faye Lloyd-Jones" userId="5be62e60-938a-45cf-a6c7-349b69a1a2a8" providerId="ADAL" clId="{4D9AE697-E2B0-4A62-982C-7DDE99E9EF2A}" dt="2025-01-10T10:42:54.791" v="73" actId="1076"/>
          <ac:cxnSpMkLst>
            <pc:docMk/>
            <pc:sldMk cId="4145136641" sldId="262"/>
            <ac:cxnSpMk id="7" creationId="{9F834B53-AB39-081A-34D8-26BA21CC100A}"/>
          </ac:cxnSpMkLst>
        </pc:cxnChg>
      </pc:sldChg>
      <pc:sldChg chg="modSp mod modNotes">
        <pc:chgData name="Faye Lloyd-Jones" userId="5be62e60-938a-45cf-a6c7-349b69a1a2a8" providerId="ADAL" clId="{4D9AE697-E2B0-4A62-982C-7DDE99E9EF2A}" dt="2025-01-10T10:44:03.955" v="85" actId="404"/>
        <pc:sldMkLst>
          <pc:docMk/>
          <pc:sldMk cId="4106309959" sldId="263"/>
        </pc:sldMkLst>
        <pc:spChg chg="mod">
          <ac:chgData name="Faye Lloyd-Jones" userId="5be62e60-938a-45cf-a6c7-349b69a1a2a8" providerId="ADAL" clId="{4D9AE697-E2B0-4A62-982C-7DDE99E9EF2A}" dt="2025-01-10T10:43:46.314" v="81" actId="1076"/>
          <ac:spMkLst>
            <pc:docMk/>
            <pc:sldMk cId="4106309959" sldId="263"/>
            <ac:spMk id="2" creationId="{DA5808BE-3C5A-6D80-7273-BE4E29CF4225}"/>
          </ac:spMkLst>
        </pc:spChg>
        <pc:spChg chg="mod">
          <ac:chgData name="Faye Lloyd-Jones" userId="5be62e60-938a-45cf-a6c7-349b69a1a2a8" providerId="ADAL" clId="{4D9AE697-E2B0-4A62-982C-7DDE99E9EF2A}" dt="2025-01-10T10:44:03.955" v="85" actId="404"/>
          <ac:spMkLst>
            <pc:docMk/>
            <pc:sldMk cId="4106309959" sldId="263"/>
            <ac:spMk id="3" creationId="{2CB8882F-4B74-A887-B2F3-2DA1CF16C462}"/>
          </ac:spMkLst>
        </pc:spChg>
      </pc:sldChg>
      <pc:sldChg chg="addSp delSp modSp mod">
        <pc:chgData name="Faye Lloyd-Jones" userId="5be62e60-938a-45cf-a6c7-349b69a1a2a8" providerId="ADAL" clId="{4D9AE697-E2B0-4A62-982C-7DDE99E9EF2A}" dt="2025-01-10T10:50:03.918" v="96" actId="2710"/>
        <pc:sldMkLst>
          <pc:docMk/>
          <pc:sldMk cId="1735571654" sldId="264"/>
        </pc:sldMkLst>
        <pc:spChg chg="del mod">
          <ac:chgData name="Faye Lloyd-Jones" userId="5be62e60-938a-45cf-a6c7-349b69a1a2a8" providerId="ADAL" clId="{4D9AE697-E2B0-4A62-982C-7DDE99E9EF2A}" dt="2025-01-10T10:49:34.281" v="90" actId="478"/>
          <ac:spMkLst>
            <pc:docMk/>
            <pc:sldMk cId="1735571654" sldId="264"/>
            <ac:spMk id="2" creationId="{DA5808BE-3C5A-6D80-7273-BE4E29CF4225}"/>
          </ac:spMkLst>
        </pc:spChg>
        <pc:spChg chg="add mod">
          <ac:chgData name="Faye Lloyd-Jones" userId="5be62e60-938a-45cf-a6c7-349b69a1a2a8" providerId="ADAL" clId="{4D9AE697-E2B0-4A62-982C-7DDE99E9EF2A}" dt="2025-01-10T10:49:39.914" v="94" actId="20577"/>
          <ac:spMkLst>
            <pc:docMk/>
            <pc:sldMk cId="1735571654" sldId="264"/>
            <ac:spMk id="3" creationId="{F5455CC3-428C-0110-2745-BED2B2A3C3C0}"/>
          </ac:spMkLst>
        </pc:spChg>
        <pc:spChg chg="mod">
          <ac:chgData name="Faye Lloyd-Jones" userId="5be62e60-938a-45cf-a6c7-349b69a1a2a8" providerId="ADAL" clId="{4D9AE697-E2B0-4A62-982C-7DDE99E9EF2A}" dt="2025-01-10T10:50:03.918" v="96" actId="2710"/>
          <ac:spMkLst>
            <pc:docMk/>
            <pc:sldMk cId="1735571654" sldId="264"/>
            <ac:spMk id="4" creationId="{4B29708D-CEB4-C5E8-5E4C-439DE4FCA7F0}"/>
          </ac:spMkLst>
        </pc:spChg>
      </pc:sldChg>
      <pc:sldChg chg="addSp delSp modSp new mod">
        <pc:chgData name="Faye Lloyd-Jones" userId="5be62e60-938a-45cf-a6c7-349b69a1a2a8" providerId="ADAL" clId="{4D9AE697-E2B0-4A62-982C-7DDE99E9EF2A}" dt="2025-01-10T10:41:40.914" v="55" actId="1076"/>
        <pc:sldMkLst>
          <pc:docMk/>
          <pc:sldMk cId="1556394410" sldId="265"/>
        </pc:sldMkLst>
        <pc:spChg chg="add del mod">
          <ac:chgData name="Faye Lloyd-Jones" userId="5be62e60-938a-45cf-a6c7-349b69a1a2a8" providerId="ADAL" clId="{4D9AE697-E2B0-4A62-982C-7DDE99E9EF2A}" dt="2025-01-10T10:41:12.720" v="51" actId="478"/>
          <ac:spMkLst>
            <pc:docMk/>
            <pc:sldMk cId="1556394410" sldId="265"/>
            <ac:spMk id="2" creationId="{D978B6DF-0DFD-42DB-3C46-25EF7F266DBE}"/>
          </ac:spMkLst>
        </pc:spChg>
        <pc:spChg chg="add mod">
          <ac:chgData name="Faye Lloyd-Jones" userId="5be62e60-938a-45cf-a6c7-349b69a1a2a8" providerId="ADAL" clId="{4D9AE697-E2B0-4A62-982C-7DDE99E9EF2A}" dt="2025-01-10T10:41:40.914" v="55" actId="1076"/>
          <ac:spMkLst>
            <pc:docMk/>
            <pc:sldMk cId="1556394410" sldId="265"/>
            <ac:spMk id="3" creationId="{D46DAF57-1D6E-AC30-53A6-26680C023011}"/>
          </ac:spMkLst>
        </pc:spChg>
      </pc:sldChg>
      <pc:sldChg chg="add del">
        <pc:chgData name="Faye Lloyd-Jones" userId="5be62e60-938a-45cf-a6c7-349b69a1a2a8" providerId="ADAL" clId="{4D9AE697-E2B0-4A62-982C-7DDE99E9EF2A}" dt="2025-01-10T10:39:48.337" v="36" actId="2696"/>
        <pc:sldMkLst>
          <pc:docMk/>
          <pc:sldMk cId="3549875306" sldId="265"/>
        </pc:sldMkLst>
      </pc:sldChg>
      <pc:sldMasterChg chg="modSp modSldLayout">
        <pc:chgData name="Faye Lloyd-Jones" userId="5be62e60-938a-45cf-a6c7-349b69a1a2a8" providerId="ADAL" clId="{4D9AE697-E2B0-4A62-982C-7DDE99E9EF2A}" dt="2025-01-10T10:33:43.059" v="0"/>
        <pc:sldMasterMkLst>
          <pc:docMk/>
          <pc:sldMasterMk cId="2725434288" sldId="2147483648"/>
        </pc:sldMasterMkLst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2725434288" sldId="2147483648"/>
            <ac:spMk id="2" creationId="{8C364342-CB30-2A27-5690-7B99609DECDC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2725434288" sldId="2147483648"/>
            <ac:spMk id="3" creationId="{D39E2BCB-31CF-ED0F-841A-C667F3431F5C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2725434288" sldId="2147483648"/>
            <ac:spMk id="4" creationId="{5D939AE7-7416-CBE7-674F-A4ED98591FCC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2725434288" sldId="2147483648"/>
            <ac:spMk id="5" creationId="{9B937910-6777-4A8F-635C-671749D83DD6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2725434288" sldId="2147483648"/>
            <ac:spMk id="6" creationId="{98161911-25FB-3A66-8683-805D5BEC67C9}"/>
          </ac:spMkLst>
        </pc:spChg>
        <pc:picChg chg="mod">
          <ac:chgData name="Faye Lloyd-Jones" userId="5be62e60-938a-45cf-a6c7-349b69a1a2a8" providerId="ADAL" clId="{4D9AE697-E2B0-4A62-982C-7DDE99E9EF2A}" dt="2025-01-10T10:33:43.059" v="0"/>
          <ac:picMkLst>
            <pc:docMk/>
            <pc:sldMasterMk cId="2725434288" sldId="2147483648"/>
            <ac:picMk id="8" creationId="{0D0D1B8D-058A-FA21-1435-B72A1FC08BB8}"/>
          </ac:picMkLst>
        </pc:pic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2519500188" sldId="2147483649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519500188" sldId="2147483649"/>
              <ac:spMk id="2" creationId="{A8F05F53-7DCE-2124-E03F-B5427FBD25FB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519500188" sldId="2147483649"/>
              <ac:spMk id="3" creationId="{A0F8F8D5-B717-B7B0-D46D-E0A52D5F3E31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2728446983" sldId="2147483651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728446983" sldId="2147483651"/>
              <ac:spMk id="2" creationId="{52651C34-D9EC-D099-BA0F-4D3BFBCD4104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728446983" sldId="2147483651"/>
              <ac:spMk id="3" creationId="{E79AFEC5-EAFF-1ACE-7562-B7D7B94EBFA0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2476479756" sldId="2147483652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476479756" sldId="2147483652"/>
              <ac:spMk id="3" creationId="{E5D97112-787B-6E7A-3596-27C4CD5587C2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476479756" sldId="2147483652"/>
              <ac:spMk id="4" creationId="{48463458-A6E5-6DEA-3943-A99CCAA49D42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2016380276" sldId="2147483653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016380276" sldId="2147483653"/>
              <ac:spMk id="2" creationId="{6CFEF897-5EA1-755D-B105-9C4543A7D6D2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016380276" sldId="2147483653"/>
              <ac:spMk id="3" creationId="{B672B0EC-71C0-FB5B-6E5F-699AAF57DDA3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016380276" sldId="2147483653"/>
              <ac:spMk id="4" creationId="{1BEEF0E5-C9E9-0716-240B-B465C0929779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016380276" sldId="2147483653"/>
              <ac:spMk id="5" creationId="{DE0DCCA5-9637-EA15-C730-21D52A84E874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2016380276" sldId="2147483653"/>
              <ac:spMk id="6" creationId="{1548A3E8-DA94-24C7-7E7C-4C5B863D03B5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4044060741" sldId="2147483656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4044060741" sldId="2147483656"/>
              <ac:spMk id="2" creationId="{1617D16C-F9DE-607D-6A7A-07E8BEB82504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4044060741" sldId="2147483656"/>
              <ac:spMk id="3" creationId="{CADCF5B4-EB5E-F6A8-82F7-BF45E80FC2CA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4044060741" sldId="2147483656"/>
              <ac:spMk id="4" creationId="{C9A920F8-CFB6-3014-ECCE-570294E41FFF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1944174323" sldId="2147483657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1944174323" sldId="2147483657"/>
              <ac:spMk id="2" creationId="{AFD5C034-B950-9B0E-7B84-909059F0B665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1944174323" sldId="2147483657"/>
              <ac:spMk id="3" creationId="{C58C4AD0-8CAF-48DA-CC4A-22B7BEE3CB7C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1944174323" sldId="2147483657"/>
              <ac:spMk id="4" creationId="{DC50C74B-DF87-7ADD-DBD2-00E834401230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2725434288" sldId="2147483648"/>
            <pc:sldLayoutMk cId="3892145364" sldId="2147483659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3892145364" sldId="2147483659"/>
              <ac:spMk id="2" creationId="{10BBC9C8-DBB1-8EDD-9219-F0CBF8598DBD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2725434288" sldId="2147483648"/>
              <pc:sldLayoutMk cId="3892145364" sldId="2147483659"/>
              <ac:spMk id="3" creationId="{FA206354-F4E1-AFBE-084A-CF79A7DC1334}"/>
            </ac:spMkLst>
          </pc:spChg>
        </pc:sldLayoutChg>
      </pc:sldMasterChg>
      <pc:sldMasterChg chg="addSp delSp modSp mod modSldLayout">
        <pc:chgData name="Faye Lloyd-Jones" userId="5be62e60-938a-45cf-a6c7-349b69a1a2a8" providerId="ADAL" clId="{4D9AE697-E2B0-4A62-982C-7DDE99E9EF2A}" dt="2025-01-10T10:41:34.534" v="54" actId="1076"/>
        <pc:sldMasterMkLst>
          <pc:docMk/>
          <pc:sldMasterMk cId="3685705276" sldId="2147483660"/>
        </pc:sldMasterMkLst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3685705276" sldId="2147483660"/>
            <ac:spMk id="4" creationId="{96E5D237-1B26-9D05-2B1E-4979E6825184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3685705276" sldId="2147483660"/>
            <ac:spMk id="5" creationId="{F45C0D91-6D10-71B2-107D-20CEB0432966}"/>
          </ac:spMkLst>
        </pc:spChg>
        <pc:spChg chg="mod">
          <ac:chgData name="Faye Lloyd-Jones" userId="5be62e60-938a-45cf-a6c7-349b69a1a2a8" providerId="ADAL" clId="{4D9AE697-E2B0-4A62-982C-7DDE99E9EF2A}" dt="2025-01-10T10:33:43.059" v="0"/>
          <ac:spMkLst>
            <pc:docMk/>
            <pc:sldMasterMk cId="3685705276" sldId="2147483660"/>
            <ac:spMk id="6" creationId="{AC45572C-B28A-6DC3-3BDC-9C2F2ED9860D}"/>
          </ac:spMkLst>
        </pc:spChg>
        <pc:picChg chg="add mod">
          <ac:chgData name="Faye Lloyd-Jones" userId="5be62e60-938a-45cf-a6c7-349b69a1a2a8" providerId="ADAL" clId="{4D9AE697-E2B0-4A62-982C-7DDE99E9EF2A}" dt="2025-01-10T10:34:48.156" v="11" actId="14100"/>
          <ac:picMkLst>
            <pc:docMk/>
            <pc:sldMasterMk cId="3685705276" sldId="2147483660"/>
            <ac:picMk id="3" creationId="{BB18B3FE-00E5-347D-31C1-19E1BA6EB78C}"/>
          </ac:picMkLst>
        </pc:picChg>
        <pc:picChg chg="add mod">
          <ac:chgData name="Faye Lloyd-Jones" userId="5be62e60-938a-45cf-a6c7-349b69a1a2a8" providerId="ADAL" clId="{4D9AE697-E2B0-4A62-982C-7DDE99E9EF2A}" dt="2025-01-10T10:41:34.534" v="54" actId="1076"/>
          <ac:picMkLst>
            <pc:docMk/>
            <pc:sldMasterMk cId="3685705276" sldId="2147483660"/>
            <ac:picMk id="8" creationId="{094F4F37-9BF3-4043-30B5-418C8DCBBC11}"/>
          </ac:picMkLst>
        </pc:picChg>
        <pc:picChg chg="del mod">
          <ac:chgData name="Faye Lloyd-Jones" userId="5be62e60-938a-45cf-a6c7-349b69a1a2a8" providerId="ADAL" clId="{4D9AE697-E2B0-4A62-982C-7DDE99E9EF2A}" dt="2025-01-10T10:34:24.707" v="3" actId="478"/>
          <ac:picMkLst>
            <pc:docMk/>
            <pc:sldMasterMk cId="3685705276" sldId="2147483660"/>
            <ac:picMk id="10" creationId="{A9A264ED-A1D4-67DD-C0C9-92C8487A5423}"/>
          </ac:picMkLst>
        </pc:picChg>
        <pc:picChg chg="add mod modCrop">
          <ac:chgData name="Faye Lloyd-Jones" userId="5be62e60-938a-45cf-a6c7-349b69a1a2a8" providerId="ADAL" clId="{4D9AE697-E2B0-4A62-982C-7DDE99E9EF2A}" dt="2025-01-10T10:39:33.326" v="34" actId="1076"/>
          <ac:picMkLst>
            <pc:docMk/>
            <pc:sldMasterMk cId="3685705276" sldId="2147483660"/>
            <ac:picMk id="11" creationId="{DAC66FF6-B60F-3038-2BC8-ABC0D158ABFB}"/>
          </ac:picMkLst>
        </pc:picChg>
        <pc:picChg chg="del mod">
          <ac:chgData name="Faye Lloyd-Jones" userId="5be62e60-938a-45cf-a6c7-349b69a1a2a8" providerId="ADAL" clId="{4D9AE697-E2B0-4A62-982C-7DDE99E9EF2A}" dt="2025-01-10T10:34:43.566" v="9" actId="478"/>
          <ac:picMkLst>
            <pc:docMk/>
            <pc:sldMasterMk cId="3685705276" sldId="2147483660"/>
            <ac:picMk id="13" creationId="{634E55BE-AB27-D717-7EE3-E794A118D10A}"/>
          </ac:picMkLst>
        </pc:picChg>
        <pc:picChg chg="add mod">
          <ac:chgData name="Faye Lloyd-Jones" userId="5be62e60-938a-45cf-a6c7-349b69a1a2a8" providerId="ADAL" clId="{4D9AE697-E2B0-4A62-982C-7DDE99E9EF2A}" dt="2025-01-10T10:39:24.858" v="31" actId="1076"/>
          <ac:picMkLst>
            <pc:docMk/>
            <pc:sldMasterMk cId="3685705276" sldId="2147483660"/>
            <ac:picMk id="14" creationId="{CEC52EF1-8702-5D19-7231-2992083FC13A}"/>
          </ac:picMkLst>
        </pc:picChg>
        <pc:picChg chg="del mod">
          <ac:chgData name="Faye Lloyd-Jones" userId="5be62e60-938a-45cf-a6c7-349b69a1a2a8" providerId="ADAL" clId="{4D9AE697-E2B0-4A62-982C-7DDE99E9EF2A}" dt="2025-01-10T10:34:27.725" v="5" actId="478"/>
          <ac:picMkLst>
            <pc:docMk/>
            <pc:sldMasterMk cId="3685705276" sldId="2147483660"/>
            <ac:picMk id="15" creationId="{DF874C58-3376-A543-E0B8-291494629C9E}"/>
          </ac:picMkLst>
        </pc:picChg>
        <pc:picChg chg="del mod">
          <ac:chgData name="Faye Lloyd-Jones" userId="5be62e60-938a-45cf-a6c7-349b69a1a2a8" providerId="ADAL" clId="{4D9AE697-E2B0-4A62-982C-7DDE99E9EF2A}" dt="2025-01-10T10:34:27.126" v="4" actId="478"/>
          <ac:picMkLst>
            <pc:docMk/>
            <pc:sldMasterMk cId="3685705276" sldId="2147483660"/>
            <ac:picMk id="19" creationId="{B472142A-E33A-AC00-A420-EA29BBEBAD98}"/>
          </ac:picMkLst>
        </pc:pic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1967662820" sldId="2147483661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967662820" sldId="2147483661"/>
              <ac:spMk id="2" creationId="{6C882476-0FFA-CE97-EFBA-B6A976B7B9DF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967662820" sldId="2147483661"/>
              <ac:spMk id="3" creationId="{1EDFCFA8-4BE5-33F0-BE83-4312D9B4BAD6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2523038567" sldId="2147483662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2523038567" sldId="2147483662"/>
              <ac:spMk id="2" creationId="{F390D951-BCEE-7344-C680-5040A5E2810A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2523038567" sldId="2147483662"/>
              <ac:spMk id="3" creationId="{BB8396E7-1972-4927-F429-8DDD4A0211FE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1126513476" sldId="2147483663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126513476" sldId="2147483663"/>
              <ac:spMk id="2" creationId="{718FA620-B31D-8BA8-8935-F4A4B3F93C27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126513476" sldId="2147483663"/>
              <ac:spMk id="3" creationId="{E2CCAF09-E705-E2F3-1F0A-8615C335B2C0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3103441205" sldId="2147483664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103441205" sldId="2147483664"/>
              <ac:spMk id="2" creationId="{195AE4C7-84E0-EB7B-B159-4258CE8CC17C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103441205" sldId="2147483664"/>
              <ac:spMk id="3" creationId="{EA62F44E-68A0-A62F-0E7A-53E553384F5E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103441205" sldId="2147483664"/>
              <ac:spMk id="4" creationId="{BCCCD5D8-46D7-2A0E-7847-7EB14CFBC696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1345648346" sldId="2147483665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345648346" sldId="2147483665"/>
              <ac:spMk id="2" creationId="{1BACFAB3-0CDC-97D7-DFE0-600BAE543263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345648346" sldId="2147483665"/>
              <ac:spMk id="3" creationId="{557EF37D-1EE3-2A17-0315-0DC8FC6FCEF9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345648346" sldId="2147483665"/>
              <ac:spMk id="4" creationId="{C2DB3A1C-5BED-3CBD-23BD-39949329A79F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345648346" sldId="2147483665"/>
              <ac:spMk id="5" creationId="{757F58A6-B1B7-9CFC-504E-BF9784BC1E43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345648346" sldId="2147483665"/>
              <ac:spMk id="6" creationId="{179C5D30-0F6E-CB76-595E-91944CC85C0F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3197747217" sldId="2147483666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197747217" sldId="2147483666"/>
              <ac:spMk id="2" creationId="{8E7CAA9F-6FD9-E6A6-99F4-D375D7F88087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4185834529" sldId="2147483668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4185834529" sldId="2147483668"/>
              <ac:spMk id="2" creationId="{FC737465-4127-9EFA-F905-4D5F124F7317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4185834529" sldId="2147483668"/>
              <ac:spMk id="3" creationId="{6C382E9C-558F-5AD1-D045-ED88104B3582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4185834529" sldId="2147483668"/>
              <ac:spMk id="4" creationId="{96A58988-685B-8512-C794-C40D192B75D3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2502407682" sldId="2147483669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2502407682" sldId="2147483669"/>
              <ac:spMk id="2" creationId="{917F4643-9D94-D80D-A4EC-8B3289806260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2502407682" sldId="2147483669"/>
              <ac:spMk id="3" creationId="{85C3662C-F8DD-D081-8E05-C2608AD20367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2502407682" sldId="2147483669"/>
              <ac:spMk id="4" creationId="{AC67CC74-AF00-D1DC-F63E-721094FBE90D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3513746819" sldId="2147483670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513746819" sldId="2147483670"/>
              <ac:spMk id="2" creationId="{96FE6A9B-703E-BCA5-1287-886871701647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3513746819" sldId="2147483670"/>
              <ac:spMk id="3" creationId="{4BBC28C5-30FE-9261-1460-7921C1D87A43}"/>
            </ac:spMkLst>
          </pc:spChg>
        </pc:sldLayoutChg>
        <pc:sldLayoutChg chg="modSp">
          <pc:chgData name="Faye Lloyd-Jones" userId="5be62e60-938a-45cf-a6c7-349b69a1a2a8" providerId="ADAL" clId="{4D9AE697-E2B0-4A62-982C-7DDE99E9EF2A}" dt="2025-01-10T10:33:43.059" v="0"/>
          <pc:sldLayoutMkLst>
            <pc:docMk/>
            <pc:sldMasterMk cId="3685705276" sldId="2147483660"/>
            <pc:sldLayoutMk cId="1804792475" sldId="2147483671"/>
          </pc:sldLayoutMkLst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804792475" sldId="2147483671"/>
              <ac:spMk id="2" creationId="{AD40187E-4925-D101-5C43-18AC01EA870D}"/>
            </ac:spMkLst>
          </pc:spChg>
          <pc:spChg chg="mod">
            <ac:chgData name="Faye Lloyd-Jones" userId="5be62e60-938a-45cf-a6c7-349b69a1a2a8" providerId="ADAL" clId="{4D9AE697-E2B0-4A62-982C-7DDE99E9EF2A}" dt="2025-01-10T10:33:43.059" v="0"/>
            <ac:spMkLst>
              <pc:docMk/>
              <pc:sldMasterMk cId="3685705276" sldId="2147483660"/>
              <pc:sldLayoutMk cId="1804792475" sldId="2147483671"/>
              <ac:spMk id="3" creationId="{A887BAAA-97EF-0D36-A59E-6FFD6A1BEB12}"/>
            </ac:spMkLst>
          </pc:spChg>
        </pc:sldLayoutChg>
      </pc:sldMasterChg>
      <pc:sldMasterChg chg="addSp del delSldLayout">
        <pc:chgData name="Faye Lloyd-Jones" userId="5be62e60-938a-45cf-a6c7-349b69a1a2a8" providerId="ADAL" clId="{4D9AE697-E2B0-4A62-982C-7DDE99E9EF2A}" dt="2025-01-10T10:39:51.209" v="37" actId="2696"/>
        <pc:sldMasterMkLst>
          <pc:docMk/>
          <pc:sldMasterMk cId="3488682926" sldId="2147483672"/>
        </pc:sldMasterMkLst>
        <pc:picChg chg="add">
          <ac:chgData name="Faye Lloyd-Jones" userId="5be62e60-938a-45cf-a6c7-349b69a1a2a8" providerId="ADAL" clId="{4D9AE697-E2B0-4A62-982C-7DDE99E9EF2A}" dt="2025-01-10T10:33:43.059" v="0"/>
          <ac:picMkLst>
            <pc:docMk/>
            <pc:sldMasterMk cId="3488682926" sldId="2147483672"/>
            <ac:picMk id="7" creationId="{B7E45910-59E9-8FDE-C6DE-561D6B1299D6}"/>
          </ac:picMkLst>
        </pc:picChg>
        <pc:picChg chg="add">
          <ac:chgData name="Faye Lloyd-Jones" userId="5be62e60-938a-45cf-a6c7-349b69a1a2a8" providerId="ADAL" clId="{4D9AE697-E2B0-4A62-982C-7DDE99E9EF2A}" dt="2025-01-10T10:33:43.059" v="0"/>
          <ac:picMkLst>
            <pc:docMk/>
            <pc:sldMasterMk cId="3488682926" sldId="2147483672"/>
            <ac:picMk id="8" creationId="{22137FDC-526C-12D1-E744-D1C5D9B2AC9C}"/>
          </ac:picMkLst>
        </pc:picChg>
        <pc:picChg chg="add">
          <ac:chgData name="Faye Lloyd-Jones" userId="5be62e60-938a-45cf-a6c7-349b69a1a2a8" providerId="ADAL" clId="{4D9AE697-E2B0-4A62-982C-7DDE99E9EF2A}" dt="2025-01-10T10:33:43.059" v="0"/>
          <ac:picMkLst>
            <pc:docMk/>
            <pc:sldMasterMk cId="3488682926" sldId="2147483672"/>
            <ac:picMk id="9" creationId="{8824840F-E238-CFBD-C802-2EF9CC44A562}"/>
          </ac:picMkLst>
        </pc:picChg>
        <pc:picChg chg="add">
          <ac:chgData name="Faye Lloyd-Jones" userId="5be62e60-938a-45cf-a6c7-349b69a1a2a8" providerId="ADAL" clId="{4D9AE697-E2B0-4A62-982C-7DDE99E9EF2A}" dt="2025-01-10T10:33:43.059" v="0"/>
          <ac:picMkLst>
            <pc:docMk/>
            <pc:sldMasterMk cId="3488682926" sldId="2147483672"/>
            <ac:picMk id="10" creationId="{85AA3970-8321-69A0-E1EC-9EF45B1587A2}"/>
          </ac:picMkLst>
        </pc:pic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4006834840" sldId="2147483673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2118917853" sldId="2147483674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2508262485" sldId="2147483675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2480098822" sldId="2147483676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1440855038" sldId="2147483677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160587202" sldId="2147483678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2457207092" sldId="2147483679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3795477185" sldId="2147483680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2430612958" sldId="2147483681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140205878" sldId="2147483682"/>
          </pc:sldLayoutMkLst>
        </pc:sldLayoutChg>
        <pc:sldLayoutChg chg="del">
          <pc:chgData name="Faye Lloyd-Jones" userId="5be62e60-938a-45cf-a6c7-349b69a1a2a8" providerId="ADAL" clId="{4D9AE697-E2B0-4A62-982C-7DDE99E9EF2A}" dt="2025-01-10T10:39:51.209" v="37" actId="2696"/>
          <pc:sldLayoutMkLst>
            <pc:docMk/>
            <pc:sldMasterMk cId="3488682926" sldId="2147483672"/>
            <pc:sldLayoutMk cId="936169077" sldId="2147483683"/>
          </pc:sldLayoutMkLst>
        </pc:sldLayoutChg>
      </pc:sldMasterChg>
      <pc:sldMasterChg chg="addSp">
        <pc:chgData name="Faye Lloyd-Jones" userId="5be62e60-938a-45cf-a6c7-349b69a1a2a8" providerId="ADAL" clId="{4D9AE697-E2B0-4A62-982C-7DDE99E9EF2A}" dt="2025-01-10T10:33:43.059" v="0"/>
        <pc:sldMasterMkLst>
          <pc:docMk/>
          <pc:sldMasterMk cId="3250852725" sldId="2147483684"/>
        </pc:sldMasterMkLst>
        <pc:picChg chg="add">
          <ac:chgData name="Faye Lloyd-Jones" userId="5be62e60-938a-45cf-a6c7-349b69a1a2a8" providerId="ADAL" clId="{4D9AE697-E2B0-4A62-982C-7DDE99E9EF2A}" dt="2025-01-10T10:33:43.059" v="0"/>
          <ac:picMkLst>
            <pc:docMk/>
            <pc:sldMasterMk cId="3250852725" sldId="2147483684"/>
            <ac:picMk id="7" creationId="{D452200B-03A1-065F-17B4-F0FBF820A168}"/>
          </ac:picMkLst>
        </pc:picChg>
      </pc:sldMasterChg>
    </pc:docChg>
  </pc:docChgLst>
  <pc:docChgLst>
    <pc:chgData name="Faye Lloyd-Jones" userId="5be62e60-938a-45cf-a6c7-349b69a1a2a8" providerId="ADAL" clId="{EAF1BC96-8BE2-429A-850E-FBB8F4E14046}"/>
    <pc:docChg chg="addSld delSld modSld sldOrd">
      <pc:chgData name="Faye Lloyd-Jones" userId="5be62e60-938a-45cf-a6c7-349b69a1a2a8" providerId="ADAL" clId="{EAF1BC96-8BE2-429A-850E-FBB8F4E14046}" dt="2025-01-13T08:41:30.979" v="174" actId="20577"/>
      <pc:docMkLst>
        <pc:docMk/>
      </pc:docMkLst>
      <pc:sldChg chg="modSp mod">
        <pc:chgData name="Faye Lloyd-Jones" userId="5be62e60-938a-45cf-a6c7-349b69a1a2a8" providerId="ADAL" clId="{EAF1BC96-8BE2-429A-850E-FBB8F4E14046}" dt="2025-01-10T14:57:02.439" v="137" actId="33553"/>
        <pc:sldMkLst>
          <pc:docMk/>
          <pc:sldMk cId="1556394410" sldId="265"/>
        </pc:sldMkLst>
        <pc:spChg chg="mod">
          <ac:chgData name="Faye Lloyd-Jones" userId="5be62e60-938a-45cf-a6c7-349b69a1a2a8" providerId="ADAL" clId="{EAF1BC96-8BE2-429A-850E-FBB8F4E14046}" dt="2025-01-10T14:57:02.439" v="137" actId="33553"/>
          <ac:spMkLst>
            <pc:docMk/>
            <pc:sldMk cId="1556394410" sldId="265"/>
            <ac:spMk id="3" creationId="{D46DAF57-1D6E-AC30-53A6-26680C023011}"/>
          </ac:spMkLst>
        </pc:spChg>
      </pc:sldChg>
      <pc:sldChg chg="del ord">
        <pc:chgData name="Faye Lloyd-Jones" userId="5be62e60-938a-45cf-a6c7-349b69a1a2a8" providerId="ADAL" clId="{EAF1BC96-8BE2-429A-850E-FBB8F4E14046}" dt="2025-01-10T11:20:08.723" v="119" actId="2696"/>
        <pc:sldMkLst>
          <pc:docMk/>
          <pc:sldMk cId="2623113391" sldId="266"/>
        </pc:sldMkLst>
      </pc:sldChg>
      <pc:sldChg chg="del">
        <pc:chgData name="Faye Lloyd-Jones" userId="5be62e60-938a-45cf-a6c7-349b69a1a2a8" providerId="ADAL" clId="{EAF1BC96-8BE2-429A-850E-FBB8F4E14046}" dt="2025-01-10T11:20:11.974" v="120" actId="2696"/>
        <pc:sldMkLst>
          <pc:docMk/>
          <pc:sldMk cId="892771832" sldId="267"/>
        </pc:sldMkLst>
      </pc:sldChg>
      <pc:sldChg chg="addSp modSp new mod modNotesTx">
        <pc:chgData name="Faye Lloyd-Jones" userId="5be62e60-938a-45cf-a6c7-349b69a1a2a8" providerId="ADAL" clId="{EAF1BC96-8BE2-429A-850E-FBB8F4E14046}" dt="2025-01-10T14:57:35.784" v="140" actId="14100"/>
        <pc:sldMkLst>
          <pc:docMk/>
          <pc:sldMk cId="2114788088" sldId="268"/>
        </pc:sldMkLst>
        <pc:spChg chg="add mod">
          <ac:chgData name="Faye Lloyd-Jones" userId="5be62e60-938a-45cf-a6c7-349b69a1a2a8" providerId="ADAL" clId="{EAF1BC96-8BE2-429A-850E-FBB8F4E14046}" dt="2025-01-10T14:57:35.784" v="140" actId="14100"/>
          <ac:spMkLst>
            <pc:docMk/>
            <pc:sldMk cId="2114788088" sldId="268"/>
            <ac:spMk id="2" creationId="{8B7D1714-D6BC-4618-ADDC-941F5619C21E}"/>
          </ac:spMkLst>
        </pc:spChg>
        <pc:spChg chg="add mod">
          <ac:chgData name="Faye Lloyd-Jones" userId="5be62e60-938a-45cf-a6c7-349b69a1a2a8" providerId="ADAL" clId="{EAF1BC96-8BE2-429A-850E-FBB8F4E14046}" dt="2025-01-10T11:16:29.070" v="2" actId="404"/>
          <ac:spMkLst>
            <pc:docMk/>
            <pc:sldMk cId="2114788088" sldId="268"/>
            <ac:spMk id="12" creationId="{42566CA1-ECCA-EA6C-7F14-F8B4FFC7D815}"/>
          </ac:spMkLst>
        </pc:sp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3" creationId="{B6A149F1-92EF-DFFC-2537-F7A7A61BAD67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4" creationId="{2DBA8F9D-A4AB-EE78-C009-16E6FFAD3123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5" creationId="{00A5106D-AEE0-7FB6-62E0-D18DA2973359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6" creationId="{53F0AA35-C30D-80B1-F8F5-5A80C0CC651A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7" creationId="{5B8C0704-9D6E-0321-A69B-5CEDE00193BF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8" creationId="{A246184B-7457-B9FE-E238-1ECA633B392F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9" creationId="{2D649AD6-ADBE-5806-14EA-9A388CAF16FE}"/>
          </ac:picMkLst>
        </pc:picChg>
        <pc:picChg chg="add mod">
          <ac:chgData name="Faye Lloyd-Jones" userId="5be62e60-938a-45cf-a6c7-349b69a1a2a8" providerId="ADAL" clId="{EAF1BC96-8BE2-429A-850E-FBB8F4E14046}" dt="2025-01-10T11:18:01.561" v="114" actId="1037"/>
          <ac:picMkLst>
            <pc:docMk/>
            <pc:sldMk cId="2114788088" sldId="268"/>
            <ac:picMk id="10" creationId="{8357FCAF-F749-E22F-8CE1-1EBBBD521262}"/>
          </ac:picMkLst>
        </pc:picChg>
        <pc:picChg chg="add mod">
          <ac:chgData name="Faye Lloyd-Jones" userId="5be62e60-938a-45cf-a6c7-349b69a1a2a8" providerId="ADAL" clId="{EAF1BC96-8BE2-429A-850E-FBB8F4E14046}" dt="2025-01-10T11:16:23.081" v="1"/>
          <ac:picMkLst>
            <pc:docMk/>
            <pc:sldMk cId="2114788088" sldId="268"/>
            <ac:picMk id="11" creationId="{94531232-E51A-39F6-EAE9-2542FBB7B285}"/>
          </ac:picMkLst>
        </pc:picChg>
        <pc:picChg chg="add mod">
          <ac:chgData name="Faye Lloyd-Jones" userId="5be62e60-938a-45cf-a6c7-349b69a1a2a8" providerId="ADAL" clId="{EAF1BC96-8BE2-429A-850E-FBB8F4E14046}" dt="2025-01-10T11:18:14.781" v="116" actId="1076"/>
          <ac:picMkLst>
            <pc:docMk/>
            <pc:sldMk cId="2114788088" sldId="268"/>
            <ac:picMk id="13" creationId="{030B2D51-D585-207D-8613-1F793BE4F742}"/>
          </ac:picMkLst>
        </pc:picChg>
      </pc:sldChg>
      <pc:sldChg chg="addSp modSp new mod modNotesTx">
        <pc:chgData name="Faye Lloyd-Jones" userId="5be62e60-938a-45cf-a6c7-349b69a1a2a8" providerId="ADAL" clId="{EAF1BC96-8BE2-429A-850E-FBB8F4E14046}" dt="2025-01-13T08:41:30.979" v="174" actId="20577"/>
        <pc:sldMkLst>
          <pc:docMk/>
          <pc:sldMk cId="3785133692" sldId="269"/>
        </pc:sldMkLst>
        <pc:spChg chg="add mod">
          <ac:chgData name="Faye Lloyd-Jones" userId="5be62e60-938a-45cf-a6c7-349b69a1a2a8" providerId="ADAL" clId="{EAF1BC96-8BE2-429A-850E-FBB8F4E14046}" dt="2025-01-10T11:20:51.177" v="125" actId="14100"/>
          <ac:spMkLst>
            <pc:docMk/>
            <pc:sldMk cId="3785133692" sldId="269"/>
            <ac:spMk id="2" creationId="{0C33866E-C684-0D2D-F0D9-9360084DD07C}"/>
          </ac:spMkLst>
        </pc:spChg>
        <pc:spChg chg="add mod">
          <ac:chgData name="Faye Lloyd-Jones" userId="5be62e60-938a-45cf-a6c7-349b69a1a2a8" providerId="ADAL" clId="{EAF1BC96-8BE2-429A-850E-FBB8F4E14046}" dt="2025-01-10T14:57:03.784" v="138" actId="33553"/>
          <ac:spMkLst>
            <pc:docMk/>
            <pc:sldMk cId="3785133692" sldId="269"/>
            <ac:spMk id="3" creationId="{74299369-4891-E5A5-BBFF-BE0CE74FAA12}"/>
          </ac:spMkLst>
        </pc:spChg>
      </pc:sldChg>
    </pc:docChg>
  </pc:docChgLst>
  <pc:docChgLst>
    <pc:chgData name="Faye Lloyd-Jones" userId="5be62e60-938a-45cf-a6c7-349b69a1a2a8" providerId="ADAL" clId="{3C549DDC-37C1-4B4E-B7D5-251981B9CCBD}"/>
    <pc:docChg chg="undo custSel addSld delSld modSld">
      <pc:chgData name="Faye Lloyd-Jones" userId="5be62e60-938a-45cf-a6c7-349b69a1a2a8" providerId="ADAL" clId="{3C549DDC-37C1-4B4E-B7D5-251981B9CCBD}" dt="2025-01-09T08:18:03.973" v="2492" actId="962"/>
      <pc:docMkLst>
        <pc:docMk/>
      </pc:docMkLst>
      <pc:sldChg chg="modSp mod">
        <pc:chgData name="Faye Lloyd-Jones" userId="5be62e60-938a-45cf-a6c7-349b69a1a2a8" providerId="ADAL" clId="{3C549DDC-37C1-4B4E-B7D5-251981B9CCBD}" dt="2025-01-09T08:16:31.636" v="2486" actId="33553"/>
        <pc:sldMkLst>
          <pc:docMk/>
          <pc:sldMk cId="918366454" sldId="256"/>
        </pc:sldMkLst>
        <pc:spChg chg="mod">
          <ac:chgData name="Faye Lloyd-Jones" userId="5be62e60-938a-45cf-a6c7-349b69a1a2a8" providerId="ADAL" clId="{3C549DDC-37C1-4B4E-B7D5-251981B9CCBD}" dt="2025-01-09T08:16:31.636" v="2486" actId="33553"/>
          <ac:spMkLst>
            <pc:docMk/>
            <pc:sldMk cId="918366454" sldId="256"/>
            <ac:spMk id="4" creationId="{9F8BBF3B-67FE-3CD5-D2D3-01AEF9378E64}"/>
          </ac:spMkLst>
        </pc:spChg>
      </pc:sldChg>
      <pc:sldChg chg="addSp delSp modSp mod">
        <pc:chgData name="Faye Lloyd-Jones" userId="5be62e60-938a-45cf-a6c7-349b69a1a2a8" providerId="ADAL" clId="{3C549DDC-37C1-4B4E-B7D5-251981B9CCBD}" dt="2025-01-09T08:16:28.887" v="2485" actId="33553"/>
        <pc:sldMkLst>
          <pc:docMk/>
          <pc:sldMk cId="216591690" sldId="257"/>
        </pc:sldMkLst>
        <pc:spChg chg="add del mod">
          <ac:chgData name="Faye Lloyd-Jones" userId="5be62e60-938a-45cf-a6c7-349b69a1a2a8" providerId="ADAL" clId="{3C549DDC-37C1-4B4E-B7D5-251981B9CCBD}" dt="2025-01-09T07:58:19.931" v="2477" actId="478"/>
          <ac:spMkLst>
            <pc:docMk/>
            <pc:sldMk cId="216591690" sldId="257"/>
            <ac:spMk id="2" creationId="{8AAC7D50-CAAE-2602-AE32-040D556776AB}"/>
          </ac:spMkLst>
        </pc:spChg>
        <pc:spChg chg="mod">
          <ac:chgData name="Faye Lloyd-Jones" userId="5be62e60-938a-45cf-a6c7-349b69a1a2a8" providerId="ADAL" clId="{3C549DDC-37C1-4B4E-B7D5-251981B9CCBD}" dt="2025-01-09T08:16:28.887" v="2485" actId="33553"/>
          <ac:spMkLst>
            <pc:docMk/>
            <pc:sldMk cId="216591690" sldId="257"/>
            <ac:spMk id="3" creationId="{DB5E62BA-9632-3622-B041-7E768FB47288}"/>
          </ac:spMkLst>
        </pc:spChg>
      </pc:sldChg>
      <pc:sldChg chg="modSp mod modNotesTx">
        <pc:chgData name="Faye Lloyd-Jones" userId="5be62e60-938a-45cf-a6c7-349b69a1a2a8" providerId="ADAL" clId="{3C549DDC-37C1-4B4E-B7D5-251981B9CCBD}" dt="2025-01-09T08:18:03.973" v="2492" actId="962"/>
        <pc:sldMkLst>
          <pc:docMk/>
          <pc:sldMk cId="644624828" sldId="258"/>
        </pc:sldMkLst>
        <pc:spChg chg="mod">
          <ac:chgData name="Faye Lloyd-Jones" userId="5be62e60-938a-45cf-a6c7-349b69a1a2a8" providerId="ADAL" clId="{3C549DDC-37C1-4B4E-B7D5-251981B9CCBD}" dt="2025-01-09T08:18:03.973" v="2492" actId="962"/>
          <ac:spMkLst>
            <pc:docMk/>
            <pc:sldMk cId="644624828" sldId="258"/>
            <ac:spMk id="6" creationId="{3FADDD25-0FA7-032F-F454-D0CF0BCC23B1}"/>
          </ac:spMkLst>
        </pc:spChg>
        <pc:picChg chg="mod">
          <ac:chgData name="Faye Lloyd-Jones" userId="5be62e60-938a-45cf-a6c7-349b69a1a2a8" providerId="ADAL" clId="{3C549DDC-37C1-4B4E-B7D5-251981B9CCBD}" dt="2025-01-09T07:58:55.599" v="2480" actId="962"/>
          <ac:picMkLst>
            <pc:docMk/>
            <pc:sldMk cId="644624828" sldId="258"/>
            <ac:picMk id="3" creationId="{24DEE376-2223-160A-DA6B-33FC380931B8}"/>
          </ac:picMkLst>
        </pc:picChg>
        <pc:picChg chg="mod">
          <ac:chgData name="Faye Lloyd-Jones" userId="5be62e60-938a-45cf-a6c7-349b69a1a2a8" providerId="ADAL" clId="{3C549DDC-37C1-4B4E-B7D5-251981B9CCBD}" dt="2025-01-09T08:18:03.190" v="2491" actId="962"/>
          <ac:picMkLst>
            <pc:docMk/>
            <pc:sldMk cId="644624828" sldId="258"/>
            <ac:picMk id="5" creationId="{6AB11CB3-372C-3F94-F567-F510D1C32F72}"/>
          </ac:picMkLst>
        </pc:picChg>
      </pc:sldChg>
      <pc:sldChg chg="modSp del mod">
        <pc:chgData name="Faye Lloyd-Jones" userId="5be62e60-938a-45cf-a6c7-349b69a1a2a8" providerId="ADAL" clId="{3C549DDC-37C1-4B4E-B7D5-251981B9CCBD}" dt="2025-01-07T14:16:39.471" v="2106" actId="2696"/>
        <pc:sldMkLst>
          <pc:docMk/>
          <pc:sldMk cId="1143391987" sldId="259"/>
        </pc:sldMkLst>
        <pc:spChg chg="mod">
          <ac:chgData name="Faye Lloyd-Jones" userId="5be62e60-938a-45cf-a6c7-349b69a1a2a8" providerId="ADAL" clId="{3C549DDC-37C1-4B4E-B7D5-251981B9CCBD}" dt="2025-01-07T13:46:26.957" v="597" actId="6549"/>
          <ac:spMkLst>
            <pc:docMk/>
            <pc:sldMk cId="1143391987" sldId="259"/>
            <ac:spMk id="3" creationId="{1E09778F-EC6D-0D64-49C1-D67949CC6EC7}"/>
          </ac:spMkLst>
        </pc:spChg>
      </pc:sldChg>
      <pc:sldChg chg="modSp del mod">
        <pc:chgData name="Faye Lloyd-Jones" userId="5be62e60-938a-45cf-a6c7-349b69a1a2a8" providerId="ADAL" clId="{3C549DDC-37C1-4B4E-B7D5-251981B9CCBD}" dt="2025-01-07T14:16:39.471" v="2106" actId="2696"/>
        <pc:sldMkLst>
          <pc:docMk/>
          <pc:sldMk cId="1224139243" sldId="260"/>
        </pc:sldMkLst>
        <pc:spChg chg="mod">
          <ac:chgData name="Faye Lloyd-Jones" userId="5be62e60-938a-45cf-a6c7-349b69a1a2a8" providerId="ADAL" clId="{3C549DDC-37C1-4B4E-B7D5-251981B9CCBD}" dt="2025-01-07T13:43:35.181" v="545" actId="20577"/>
          <ac:spMkLst>
            <pc:docMk/>
            <pc:sldMk cId="1224139243" sldId="260"/>
            <ac:spMk id="4" creationId="{A375592A-255D-71A3-C18B-0FCD77348671}"/>
          </ac:spMkLst>
        </pc:spChg>
      </pc:sldChg>
      <pc:sldChg chg="modSp del mod">
        <pc:chgData name="Faye Lloyd-Jones" userId="5be62e60-938a-45cf-a6c7-349b69a1a2a8" providerId="ADAL" clId="{3C549DDC-37C1-4B4E-B7D5-251981B9CCBD}" dt="2025-01-07T14:16:39.471" v="2106" actId="2696"/>
        <pc:sldMkLst>
          <pc:docMk/>
          <pc:sldMk cId="463798013" sldId="261"/>
        </pc:sldMkLst>
        <pc:spChg chg="mod">
          <ac:chgData name="Faye Lloyd-Jones" userId="5be62e60-938a-45cf-a6c7-349b69a1a2a8" providerId="ADAL" clId="{3C549DDC-37C1-4B4E-B7D5-251981B9CCBD}" dt="2025-01-07T13:46:21.049" v="596" actId="20577"/>
          <ac:spMkLst>
            <pc:docMk/>
            <pc:sldMk cId="463798013" sldId="261"/>
            <ac:spMk id="2" creationId="{FB395090-9039-B660-D184-BAC5F8CF24F5}"/>
          </ac:spMkLst>
        </pc:spChg>
      </pc:sldChg>
      <pc:sldChg chg="modSp mod modNotesTx">
        <pc:chgData name="Faye Lloyd-Jones" userId="5be62e60-938a-45cf-a6c7-349b69a1a2a8" providerId="ADAL" clId="{3C549DDC-37C1-4B4E-B7D5-251981B9CCBD}" dt="2025-01-09T08:16:37.420" v="2488" actId="33553"/>
        <pc:sldMkLst>
          <pc:docMk/>
          <pc:sldMk cId="4145136641" sldId="262"/>
        </pc:sldMkLst>
        <pc:spChg chg="mod">
          <ac:chgData name="Faye Lloyd-Jones" userId="5be62e60-938a-45cf-a6c7-349b69a1a2a8" providerId="ADAL" clId="{3C549DDC-37C1-4B4E-B7D5-251981B9CCBD}" dt="2025-01-09T07:57:55.646" v="2474" actId="962"/>
          <ac:spMkLst>
            <pc:docMk/>
            <pc:sldMk cId="4145136641" sldId="262"/>
            <ac:spMk id="2" creationId="{8600C58D-A576-6BFC-06FF-FCF6C110802A}"/>
          </ac:spMkLst>
        </pc:spChg>
        <pc:spChg chg="mod">
          <ac:chgData name="Faye Lloyd-Jones" userId="5be62e60-938a-45cf-a6c7-349b69a1a2a8" providerId="ADAL" clId="{3C549DDC-37C1-4B4E-B7D5-251981B9CCBD}" dt="2025-01-09T08:16:37.420" v="2488" actId="33553"/>
          <ac:spMkLst>
            <pc:docMk/>
            <pc:sldMk cId="4145136641" sldId="262"/>
            <ac:spMk id="6" creationId="{3FADDD25-0FA7-032F-F454-D0CF0BCC23B1}"/>
          </ac:spMkLst>
        </pc:spChg>
        <pc:picChg chg="mod">
          <ac:chgData name="Faye Lloyd-Jones" userId="5be62e60-938a-45cf-a6c7-349b69a1a2a8" providerId="ADAL" clId="{3C549DDC-37C1-4B4E-B7D5-251981B9CCBD}" dt="2025-01-09T07:59:20.657" v="2484" actId="962"/>
          <ac:picMkLst>
            <pc:docMk/>
            <pc:sldMk cId="4145136641" sldId="262"/>
            <ac:picMk id="3" creationId="{24DEE376-2223-160A-DA6B-33FC380931B8}"/>
          </ac:picMkLst>
        </pc:picChg>
        <pc:picChg chg="mod">
          <ac:chgData name="Faye Lloyd-Jones" userId="5be62e60-938a-45cf-a6c7-349b69a1a2a8" providerId="ADAL" clId="{3C549DDC-37C1-4B4E-B7D5-251981B9CCBD}" dt="2025-01-09T07:59:12.895" v="2483" actId="962"/>
          <ac:picMkLst>
            <pc:docMk/>
            <pc:sldMk cId="4145136641" sldId="262"/>
            <ac:picMk id="5" creationId="{6AB11CB3-372C-3F94-F567-F510D1C32F72}"/>
          </ac:picMkLst>
        </pc:picChg>
        <pc:cxnChg chg="mod">
          <ac:chgData name="Faye Lloyd-Jones" userId="5be62e60-938a-45cf-a6c7-349b69a1a2a8" providerId="ADAL" clId="{3C549DDC-37C1-4B4E-B7D5-251981B9CCBD}" dt="2025-01-09T07:57:57.826" v="2475" actId="962"/>
          <ac:cxnSpMkLst>
            <pc:docMk/>
            <pc:sldMk cId="4145136641" sldId="262"/>
            <ac:cxnSpMk id="7" creationId="{9F834B53-AB39-081A-34D8-26BA21CC100A}"/>
          </ac:cxnSpMkLst>
        </pc:cxnChg>
      </pc:sldChg>
      <pc:sldChg chg="addSp modSp new mod modNotesTx">
        <pc:chgData name="Faye Lloyd-Jones" userId="5be62e60-938a-45cf-a6c7-349b69a1a2a8" providerId="ADAL" clId="{3C549DDC-37C1-4B4E-B7D5-251981B9CCBD}" dt="2025-01-09T08:16:40.080" v="2489" actId="33553"/>
        <pc:sldMkLst>
          <pc:docMk/>
          <pc:sldMk cId="4106309959" sldId="263"/>
        </pc:sldMkLst>
        <pc:spChg chg="add mod">
          <ac:chgData name="Faye Lloyd-Jones" userId="5be62e60-938a-45cf-a6c7-349b69a1a2a8" providerId="ADAL" clId="{3C549DDC-37C1-4B4E-B7D5-251981B9CCBD}" dt="2025-01-09T08:16:40.080" v="2489" actId="33553"/>
          <ac:spMkLst>
            <pc:docMk/>
            <pc:sldMk cId="4106309959" sldId="263"/>
            <ac:spMk id="2" creationId="{DA5808BE-3C5A-6D80-7273-BE4E29CF4225}"/>
          </ac:spMkLst>
        </pc:spChg>
        <pc:spChg chg="add mod">
          <ac:chgData name="Faye Lloyd-Jones" userId="5be62e60-938a-45cf-a6c7-349b69a1a2a8" providerId="ADAL" clId="{3C549DDC-37C1-4B4E-B7D5-251981B9CCBD}" dt="2025-01-09T07:56:52.026" v="2473" actId="1035"/>
          <ac:spMkLst>
            <pc:docMk/>
            <pc:sldMk cId="4106309959" sldId="263"/>
            <ac:spMk id="3" creationId="{2CB8882F-4B74-A887-B2F3-2DA1CF16C462}"/>
          </ac:spMkLst>
        </pc:spChg>
      </pc:sldChg>
      <pc:sldChg chg="addSp modSp add mod">
        <pc:chgData name="Faye Lloyd-Jones" userId="5be62e60-938a-45cf-a6c7-349b69a1a2a8" providerId="ADAL" clId="{3C549DDC-37C1-4B4E-B7D5-251981B9CCBD}" dt="2025-01-09T08:16:42.122" v="2490" actId="33553"/>
        <pc:sldMkLst>
          <pc:docMk/>
          <pc:sldMk cId="1735571654" sldId="264"/>
        </pc:sldMkLst>
        <pc:spChg chg="mod">
          <ac:chgData name="Faye Lloyd-Jones" userId="5be62e60-938a-45cf-a6c7-349b69a1a2a8" providerId="ADAL" clId="{3C549DDC-37C1-4B4E-B7D5-251981B9CCBD}" dt="2025-01-09T08:16:42.122" v="2490" actId="33553"/>
          <ac:spMkLst>
            <pc:docMk/>
            <pc:sldMk cId="1735571654" sldId="264"/>
            <ac:spMk id="2" creationId="{DA5808BE-3C5A-6D80-7273-BE4E29CF4225}"/>
          </ac:spMkLst>
        </pc:spChg>
        <pc:spChg chg="add mod">
          <ac:chgData name="Faye Lloyd-Jones" userId="5be62e60-938a-45cf-a6c7-349b69a1a2a8" providerId="ADAL" clId="{3C549DDC-37C1-4B4E-B7D5-251981B9CCBD}" dt="2025-01-07T14:16:19.948" v="2105" actId="20577"/>
          <ac:spMkLst>
            <pc:docMk/>
            <pc:sldMk cId="1735571654" sldId="264"/>
            <ac:spMk id="4" creationId="{4B29708D-CEB4-C5E8-5E4C-439DE4FCA7F0}"/>
          </ac:spMkLst>
        </pc:spChg>
      </pc:sldChg>
    </pc:docChg>
  </pc:docChgLst>
  <pc:docChgLst>
    <pc:chgData name="Faye Lloyd-Jones" userId="5be62e60-938a-45cf-a6c7-349b69a1a2a8" providerId="ADAL" clId="{1E5C7843-A822-416B-8EF0-8A4916CFCF8B}"/>
    <pc:docChg chg="addSld delSld modSld">
      <pc:chgData name="Faye Lloyd-Jones" userId="5be62e60-938a-45cf-a6c7-349b69a1a2a8" providerId="ADAL" clId="{1E5C7843-A822-416B-8EF0-8A4916CFCF8B}" dt="2025-01-10T10:53:05.673" v="31"/>
      <pc:docMkLst>
        <pc:docMk/>
      </pc:docMkLst>
      <pc:sldChg chg="del">
        <pc:chgData name="Faye Lloyd-Jones" userId="5be62e60-938a-45cf-a6c7-349b69a1a2a8" providerId="ADAL" clId="{1E5C7843-A822-416B-8EF0-8A4916CFCF8B}" dt="2025-01-10T10:51:03.914" v="6" actId="2696"/>
        <pc:sldMkLst>
          <pc:docMk/>
          <pc:sldMk cId="644624828" sldId="258"/>
        </pc:sldMkLst>
      </pc:sldChg>
      <pc:sldChg chg="del">
        <pc:chgData name="Faye Lloyd-Jones" userId="5be62e60-938a-45cf-a6c7-349b69a1a2a8" providerId="ADAL" clId="{1E5C7843-A822-416B-8EF0-8A4916CFCF8B}" dt="2025-01-10T10:51:05.943" v="7" actId="2696"/>
        <pc:sldMkLst>
          <pc:docMk/>
          <pc:sldMk cId="4145136641" sldId="262"/>
        </pc:sldMkLst>
      </pc:sldChg>
      <pc:sldChg chg="del">
        <pc:chgData name="Faye Lloyd-Jones" userId="5be62e60-938a-45cf-a6c7-349b69a1a2a8" providerId="ADAL" clId="{1E5C7843-A822-416B-8EF0-8A4916CFCF8B}" dt="2025-01-10T10:51:19.614" v="8" actId="2696"/>
        <pc:sldMkLst>
          <pc:docMk/>
          <pc:sldMk cId="4106309959" sldId="263"/>
        </pc:sldMkLst>
      </pc:sldChg>
      <pc:sldChg chg="del">
        <pc:chgData name="Faye Lloyd-Jones" userId="5be62e60-938a-45cf-a6c7-349b69a1a2a8" providerId="ADAL" clId="{1E5C7843-A822-416B-8EF0-8A4916CFCF8B}" dt="2025-01-10T10:51:22.013" v="9" actId="2696"/>
        <pc:sldMkLst>
          <pc:docMk/>
          <pc:sldMk cId="1735571654" sldId="264"/>
        </pc:sldMkLst>
      </pc:sldChg>
      <pc:sldChg chg="modSp mod">
        <pc:chgData name="Faye Lloyd-Jones" userId="5be62e60-938a-45cf-a6c7-349b69a1a2a8" providerId="ADAL" clId="{1E5C7843-A822-416B-8EF0-8A4916CFCF8B}" dt="2025-01-10T10:50:58.795" v="5" actId="20577"/>
        <pc:sldMkLst>
          <pc:docMk/>
          <pc:sldMk cId="1556394410" sldId="265"/>
        </pc:sldMkLst>
        <pc:spChg chg="mod">
          <ac:chgData name="Faye Lloyd-Jones" userId="5be62e60-938a-45cf-a6c7-349b69a1a2a8" providerId="ADAL" clId="{1E5C7843-A822-416B-8EF0-8A4916CFCF8B}" dt="2025-01-10T10:50:58.795" v="5" actId="20577"/>
          <ac:spMkLst>
            <pc:docMk/>
            <pc:sldMk cId="1556394410" sldId="265"/>
            <ac:spMk id="3" creationId="{D46DAF57-1D6E-AC30-53A6-26680C023011}"/>
          </ac:spMkLst>
        </pc:spChg>
      </pc:sldChg>
      <pc:sldChg chg="addSp modSp new mod modNotesTx">
        <pc:chgData name="Faye Lloyd-Jones" userId="5be62e60-938a-45cf-a6c7-349b69a1a2a8" providerId="ADAL" clId="{1E5C7843-A822-416B-8EF0-8A4916CFCF8B}" dt="2025-01-10T10:53:05.673" v="31"/>
        <pc:sldMkLst>
          <pc:docMk/>
          <pc:sldMk cId="2623113391" sldId="266"/>
        </pc:sldMkLst>
        <pc:spChg chg="add mod">
          <ac:chgData name="Faye Lloyd-Jones" userId="5be62e60-938a-45cf-a6c7-349b69a1a2a8" providerId="ADAL" clId="{1E5C7843-A822-416B-8EF0-8A4916CFCF8B}" dt="2025-01-10T10:52:31.814" v="27" actId="1076"/>
          <ac:spMkLst>
            <pc:docMk/>
            <pc:sldMk cId="2623113391" sldId="266"/>
            <ac:spMk id="7" creationId="{5D486424-D612-18FA-CC29-745C5FDC374F}"/>
          </ac:spMkLst>
        </pc:spChg>
        <pc:spChg chg="add mod">
          <ac:chgData name="Faye Lloyd-Jones" userId="5be62e60-938a-45cf-a6c7-349b69a1a2a8" providerId="ADAL" clId="{1E5C7843-A822-416B-8EF0-8A4916CFCF8B}" dt="2025-01-10T10:52:31.814" v="27" actId="1076"/>
          <ac:spMkLst>
            <pc:docMk/>
            <pc:sldMk cId="2623113391" sldId="266"/>
            <ac:spMk id="8" creationId="{185C2281-6035-68DC-7A49-A5B6AB39E4B3}"/>
          </ac:spMkLst>
        </pc:spChg>
        <pc:spChg chg="add mod">
          <ac:chgData name="Faye Lloyd-Jones" userId="5be62e60-938a-45cf-a6c7-349b69a1a2a8" providerId="ADAL" clId="{1E5C7843-A822-416B-8EF0-8A4916CFCF8B}" dt="2025-01-10T10:52:48.010" v="30" actId="1076"/>
          <ac:spMkLst>
            <pc:docMk/>
            <pc:sldMk cId="2623113391" sldId="266"/>
            <ac:spMk id="9" creationId="{5DA2CC1E-0993-B637-34D3-C38297798D31}"/>
          </ac:spMkLst>
        </pc:spChg>
        <pc:spChg chg="add mod">
          <ac:chgData name="Faye Lloyd-Jones" userId="5be62e60-938a-45cf-a6c7-349b69a1a2a8" providerId="ADAL" clId="{1E5C7843-A822-416B-8EF0-8A4916CFCF8B}" dt="2025-01-10T10:52:48.010" v="30" actId="1076"/>
          <ac:spMkLst>
            <pc:docMk/>
            <pc:sldMk cId="2623113391" sldId="266"/>
            <ac:spMk id="10" creationId="{44A07C80-38F2-44E7-5E08-7EC9ABB29BCB}"/>
          </ac:spMkLst>
        </pc:spChg>
        <pc:spChg chg="add mod">
          <ac:chgData name="Faye Lloyd-Jones" userId="5be62e60-938a-45cf-a6c7-349b69a1a2a8" providerId="ADAL" clId="{1E5C7843-A822-416B-8EF0-8A4916CFCF8B}" dt="2025-01-10T10:51:33.544" v="12" actId="14100"/>
          <ac:spMkLst>
            <pc:docMk/>
            <pc:sldMk cId="2623113391" sldId="266"/>
            <ac:spMk id="11" creationId="{1E39888E-B74F-B575-93AA-3FA5A9EB4F69}"/>
          </ac:spMkLst>
        </pc:spChg>
        <pc:picChg chg="add mod">
          <ac:chgData name="Faye Lloyd-Jones" userId="5be62e60-938a-45cf-a6c7-349b69a1a2a8" providerId="ADAL" clId="{1E5C7843-A822-416B-8EF0-8A4916CFCF8B}" dt="2025-01-10T10:52:42.314" v="29" actId="1076"/>
          <ac:picMkLst>
            <pc:docMk/>
            <pc:sldMk cId="2623113391" sldId="266"/>
            <ac:picMk id="2" creationId="{688474D5-1195-81C0-1288-47122DF6148B}"/>
          </ac:picMkLst>
        </pc:picChg>
        <pc:picChg chg="add mod">
          <ac:chgData name="Faye Lloyd-Jones" userId="5be62e60-938a-45cf-a6c7-349b69a1a2a8" providerId="ADAL" clId="{1E5C7843-A822-416B-8EF0-8A4916CFCF8B}" dt="2025-01-10T10:52:48.010" v="30" actId="1076"/>
          <ac:picMkLst>
            <pc:docMk/>
            <pc:sldMk cId="2623113391" sldId="266"/>
            <ac:picMk id="3" creationId="{3025D62B-8967-A831-D578-746C221C09F0}"/>
          </ac:picMkLst>
        </pc:picChg>
        <pc:picChg chg="add mod">
          <ac:chgData name="Faye Lloyd-Jones" userId="5be62e60-938a-45cf-a6c7-349b69a1a2a8" providerId="ADAL" clId="{1E5C7843-A822-416B-8EF0-8A4916CFCF8B}" dt="2025-01-10T10:52:48.010" v="30" actId="1076"/>
          <ac:picMkLst>
            <pc:docMk/>
            <pc:sldMk cId="2623113391" sldId="266"/>
            <ac:picMk id="4" creationId="{B5B547B2-3FAA-9114-9356-3FE7873E6D5C}"/>
          </ac:picMkLst>
        </pc:picChg>
        <pc:picChg chg="add mod">
          <ac:chgData name="Faye Lloyd-Jones" userId="5be62e60-938a-45cf-a6c7-349b69a1a2a8" providerId="ADAL" clId="{1E5C7843-A822-416B-8EF0-8A4916CFCF8B}" dt="2025-01-10T10:52:31.814" v="27" actId="1076"/>
          <ac:picMkLst>
            <pc:docMk/>
            <pc:sldMk cId="2623113391" sldId="266"/>
            <ac:picMk id="5" creationId="{1308A5E4-8D7E-D935-1C7D-1900056B7DFF}"/>
          </ac:picMkLst>
        </pc:picChg>
        <pc:picChg chg="add mod">
          <ac:chgData name="Faye Lloyd-Jones" userId="5be62e60-938a-45cf-a6c7-349b69a1a2a8" providerId="ADAL" clId="{1E5C7843-A822-416B-8EF0-8A4916CFCF8B}" dt="2025-01-10T10:52:31.814" v="27" actId="1076"/>
          <ac:picMkLst>
            <pc:docMk/>
            <pc:sldMk cId="2623113391" sldId="266"/>
            <ac:picMk id="6" creationId="{F7EE4BE7-B32F-761E-99FE-7E97F3AE70DB}"/>
          </ac:picMkLst>
        </pc:picChg>
      </pc:sldChg>
    </pc:docChg>
  </pc:docChgLst>
  <pc:docChgLst>
    <pc:chgData name="Faye Lloyd-Jones" userId="5be62e60-938a-45cf-a6c7-349b69a1a2a8" providerId="ADAL" clId="{3491E4A0-ADEB-4259-9EFE-54527E99EF21}"/>
    <pc:docChg chg="undo custSel addSld modSld">
      <pc:chgData name="Faye Lloyd-Jones" userId="5be62e60-938a-45cf-a6c7-349b69a1a2a8" providerId="ADAL" clId="{3491E4A0-ADEB-4259-9EFE-54527E99EF21}" dt="2025-01-10T11:14:40.249" v="30"/>
      <pc:docMkLst>
        <pc:docMk/>
      </pc:docMkLst>
      <pc:sldChg chg="modSp mod">
        <pc:chgData name="Faye Lloyd-Jones" userId="5be62e60-938a-45cf-a6c7-349b69a1a2a8" providerId="ADAL" clId="{3491E4A0-ADEB-4259-9EFE-54527E99EF21}" dt="2025-01-10T11:09:22.047" v="3" actId="20577"/>
        <pc:sldMkLst>
          <pc:docMk/>
          <pc:sldMk cId="1556394410" sldId="265"/>
        </pc:sldMkLst>
        <pc:spChg chg="mod">
          <ac:chgData name="Faye Lloyd-Jones" userId="5be62e60-938a-45cf-a6c7-349b69a1a2a8" providerId="ADAL" clId="{3491E4A0-ADEB-4259-9EFE-54527E99EF21}" dt="2025-01-10T11:09:22.047" v="3" actId="20577"/>
          <ac:spMkLst>
            <pc:docMk/>
            <pc:sldMk cId="1556394410" sldId="265"/>
            <ac:spMk id="3" creationId="{D46DAF57-1D6E-AC30-53A6-26680C023011}"/>
          </ac:spMkLst>
        </pc:spChg>
      </pc:sldChg>
      <pc:sldChg chg="addSp delSp modSp mod modNotesTx">
        <pc:chgData name="Faye Lloyd-Jones" userId="5be62e60-938a-45cf-a6c7-349b69a1a2a8" providerId="ADAL" clId="{3491E4A0-ADEB-4259-9EFE-54527E99EF21}" dt="2025-01-10T11:14:26.073" v="29"/>
        <pc:sldMkLst>
          <pc:docMk/>
          <pc:sldMk cId="2623113391" sldId="266"/>
        </pc:sldMkLst>
        <pc:spChg chg="add mod">
          <ac:chgData name="Faye Lloyd-Jones" userId="5be62e60-938a-45cf-a6c7-349b69a1a2a8" providerId="ADAL" clId="{3491E4A0-ADEB-4259-9EFE-54527E99EF21}" dt="2025-01-10T11:11:28.694" v="9"/>
          <ac:spMkLst>
            <pc:docMk/>
            <pc:sldMk cId="2623113391" sldId="266"/>
            <ac:spMk id="3" creationId="{DC69E0F3-AA65-20EB-C4D9-4C8AC1FE2167}"/>
          </ac:spMkLst>
        </pc:spChg>
        <pc:spChg chg="add mod">
          <ac:chgData name="Faye Lloyd-Jones" userId="5be62e60-938a-45cf-a6c7-349b69a1a2a8" providerId="ADAL" clId="{3491E4A0-ADEB-4259-9EFE-54527E99EF21}" dt="2025-01-10T11:11:48.711" v="14" actId="255"/>
          <ac:spMkLst>
            <pc:docMk/>
            <pc:sldMk cId="2623113391" sldId="266"/>
            <ac:spMk id="6" creationId="{F9520413-CCC2-A129-EE8F-02EF2080A5E5}"/>
          </ac:spMkLst>
        </pc:spChg>
        <pc:spChg chg="del">
          <ac:chgData name="Faye Lloyd-Jones" userId="5be62e60-938a-45cf-a6c7-349b69a1a2a8" providerId="ADAL" clId="{3491E4A0-ADEB-4259-9EFE-54527E99EF21}" dt="2025-01-10T11:11:13.046" v="4" actId="478"/>
          <ac:spMkLst>
            <pc:docMk/>
            <pc:sldMk cId="2623113391" sldId="266"/>
            <ac:spMk id="11" creationId="{1E39888E-B74F-B575-93AA-3FA5A9EB4F69}"/>
          </ac:spMkLst>
        </pc:spChg>
        <pc:spChg chg="del">
          <ac:chgData name="Faye Lloyd-Jones" userId="5be62e60-938a-45cf-a6c7-349b69a1a2a8" providerId="ADAL" clId="{3491E4A0-ADEB-4259-9EFE-54527E99EF21}" dt="2025-01-10T11:11:17.541" v="5" actId="478"/>
          <ac:spMkLst>
            <pc:docMk/>
            <pc:sldMk cId="2623113391" sldId="266"/>
            <ac:spMk id="14" creationId="{53BDF0FD-475E-AEE6-32EC-E086C83B5D84}"/>
          </ac:spMkLst>
        </pc:spChg>
        <pc:picChg chg="add mod">
          <ac:chgData name="Faye Lloyd-Jones" userId="5be62e60-938a-45cf-a6c7-349b69a1a2a8" providerId="ADAL" clId="{3491E4A0-ADEB-4259-9EFE-54527E99EF21}" dt="2025-01-10T11:11:28.247" v="8" actId="14100"/>
          <ac:picMkLst>
            <pc:docMk/>
            <pc:sldMk cId="2623113391" sldId="266"/>
            <ac:picMk id="4" creationId="{19FCF6F6-87BB-40BD-5166-7C929133A3B9}"/>
          </ac:picMkLst>
        </pc:picChg>
        <pc:picChg chg="add mod">
          <ac:chgData name="Faye Lloyd-Jones" userId="5be62e60-938a-45cf-a6c7-349b69a1a2a8" providerId="ADAL" clId="{3491E4A0-ADEB-4259-9EFE-54527E99EF21}" dt="2025-01-10T11:11:28.247" v="8" actId="14100"/>
          <ac:picMkLst>
            <pc:docMk/>
            <pc:sldMk cId="2623113391" sldId="266"/>
            <ac:picMk id="5" creationId="{3A560DE2-4944-3763-075A-C2B8F1AC435D}"/>
          </ac:picMkLst>
        </pc:picChg>
        <pc:picChg chg="add mod">
          <ac:chgData name="Faye Lloyd-Jones" userId="5be62e60-938a-45cf-a6c7-349b69a1a2a8" providerId="ADAL" clId="{3491E4A0-ADEB-4259-9EFE-54527E99EF21}" dt="2025-01-10T11:11:35.464" v="11" actId="1076"/>
          <ac:picMkLst>
            <pc:docMk/>
            <pc:sldMk cId="2623113391" sldId="266"/>
            <ac:picMk id="7" creationId="{C18FF289-43D4-8991-6A60-09185FC739C1}"/>
          </ac:picMkLst>
        </pc:picChg>
        <pc:picChg chg="add mod">
          <ac:chgData name="Faye Lloyd-Jones" userId="5be62e60-938a-45cf-a6c7-349b69a1a2a8" providerId="ADAL" clId="{3491E4A0-ADEB-4259-9EFE-54527E99EF21}" dt="2025-01-10T11:11:41.876" v="13" actId="1076"/>
          <ac:picMkLst>
            <pc:docMk/>
            <pc:sldMk cId="2623113391" sldId="266"/>
            <ac:picMk id="8" creationId="{F2726855-4DCB-427E-86CD-3AA8B5B03C00}"/>
          </ac:picMkLst>
        </pc:picChg>
        <pc:picChg chg="del">
          <ac:chgData name="Faye Lloyd-Jones" userId="5be62e60-938a-45cf-a6c7-349b69a1a2a8" providerId="ADAL" clId="{3491E4A0-ADEB-4259-9EFE-54527E99EF21}" dt="2025-01-10T11:11:13.046" v="4" actId="478"/>
          <ac:picMkLst>
            <pc:docMk/>
            <pc:sldMk cId="2623113391" sldId="266"/>
            <ac:picMk id="12" creationId="{2F902D36-F822-C67F-024A-A3AA5872EAE1}"/>
          </ac:picMkLst>
        </pc:picChg>
        <pc:picChg chg="del">
          <ac:chgData name="Faye Lloyd-Jones" userId="5be62e60-938a-45cf-a6c7-349b69a1a2a8" providerId="ADAL" clId="{3491E4A0-ADEB-4259-9EFE-54527E99EF21}" dt="2025-01-10T11:11:13.046" v="4" actId="478"/>
          <ac:picMkLst>
            <pc:docMk/>
            <pc:sldMk cId="2623113391" sldId="266"/>
            <ac:picMk id="13" creationId="{EE2057E4-466A-A2EB-BEC6-2967A1B5C7EE}"/>
          </ac:picMkLst>
        </pc:picChg>
      </pc:sldChg>
      <pc:sldChg chg="addSp modSp new mod modNotesTx">
        <pc:chgData name="Faye Lloyd-Jones" userId="5be62e60-938a-45cf-a6c7-349b69a1a2a8" providerId="ADAL" clId="{3491E4A0-ADEB-4259-9EFE-54527E99EF21}" dt="2025-01-10T11:14:40.249" v="30"/>
        <pc:sldMkLst>
          <pc:docMk/>
          <pc:sldMk cId="892771832" sldId="267"/>
        </pc:sldMkLst>
        <pc:spChg chg="add mod">
          <ac:chgData name="Faye Lloyd-Jones" userId="5be62e60-938a-45cf-a6c7-349b69a1a2a8" providerId="ADAL" clId="{3491E4A0-ADEB-4259-9EFE-54527E99EF21}" dt="2025-01-10T11:12:15.393" v="16"/>
          <ac:spMkLst>
            <pc:docMk/>
            <pc:sldMk cId="892771832" sldId="267"/>
            <ac:spMk id="2" creationId="{BF3EC315-2EF2-3556-0ECD-43FEBD7A42DF}"/>
          </ac:spMkLst>
        </pc:spChg>
        <pc:spChg chg="add mod">
          <ac:chgData name="Faye Lloyd-Jones" userId="5be62e60-938a-45cf-a6c7-349b69a1a2a8" providerId="ADAL" clId="{3491E4A0-ADEB-4259-9EFE-54527E99EF21}" dt="2025-01-10T11:12:52.183" v="23" actId="14100"/>
          <ac:spMkLst>
            <pc:docMk/>
            <pc:sldMk cId="892771832" sldId="267"/>
            <ac:spMk id="3" creationId="{AB25CBDF-90AD-B9A4-7478-BDFF03916404}"/>
          </ac:spMkLst>
        </pc:spChg>
        <pc:picChg chg="add mod">
          <ac:chgData name="Faye Lloyd-Jones" userId="5be62e60-938a-45cf-a6c7-349b69a1a2a8" providerId="ADAL" clId="{3491E4A0-ADEB-4259-9EFE-54527E99EF21}" dt="2025-01-10T11:12:54.630" v="24" actId="1076"/>
          <ac:picMkLst>
            <pc:docMk/>
            <pc:sldMk cId="892771832" sldId="267"/>
            <ac:picMk id="4" creationId="{69F55A54-6385-28D6-A9C0-6495ED3394A5}"/>
          </ac:picMkLst>
        </pc:picChg>
        <pc:picChg chg="add mod">
          <ac:chgData name="Faye Lloyd-Jones" userId="5be62e60-938a-45cf-a6c7-349b69a1a2a8" providerId="ADAL" clId="{3491E4A0-ADEB-4259-9EFE-54527E99EF21}" dt="2025-01-10T11:13:09.033" v="27" actId="14100"/>
          <ac:picMkLst>
            <pc:docMk/>
            <pc:sldMk cId="892771832" sldId="267"/>
            <ac:picMk id="5" creationId="{AB96A4E7-248F-E9A3-1580-D4A46D7B318F}"/>
          </ac:picMkLst>
        </pc:picChg>
        <pc:picChg chg="add mod">
          <ac:chgData name="Faye Lloyd-Jones" userId="5be62e60-938a-45cf-a6c7-349b69a1a2a8" providerId="ADAL" clId="{3491E4A0-ADEB-4259-9EFE-54527E99EF21}" dt="2025-01-10T11:13:20.180" v="28"/>
          <ac:picMkLst>
            <pc:docMk/>
            <pc:sldMk cId="892771832" sldId="267"/>
            <ac:picMk id="6" creationId="{C859FCF2-A9CE-8663-0BBB-D63F61DC1133}"/>
          </ac:picMkLst>
        </pc:picChg>
      </pc:sldChg>
    </pc:docChg>
  </pc:docChgLst>
  <pc:docChgLst>
    <pc:chgData name="Faye Lloyd-Jones" userId="5be62e60-938a-45cf-a6c7-349b69a1a2a8" providerId="ADAL" clId="{42FA5313-48FB-4D12-BE45-FA4DF2885433}"/>
    <pc:docChg chg="custSel modSld">
      <pc:chgData name="Faye Lloyd-Jones" userId="5be62e60-938a-45cf-a6c7-349b69a1a2a8" providerId="ADAL" clId="{42FA5313-48FB-4D12-BE45-FA4DF2885433}" dt="2025-01-10T11:08:15.342" v="17"/>
      <pc:docMkLst>
        <pc:docMk/>
      </pc:docMkLst>
      <pc:sldChg chg="modSp mod">
        <pc:chgData name="Faye Lloyd-Jones" userId="5be62e60-938a-45cf-a6c7-349b69a1a2a8" providerId="ADAL" clId="{42FA5313-48FB-4D12-BE45-FA4DF2885433}" dt="2025-01-10T11:04:53.974" v="5" actId="20577"/>
        <pc:sldMkLst>
          <pc:docMk/>
          <pc:sldMk cId="1556394410" sldId="265"/>
        </pc:sldMkLst>
        <pc:spChg chg="mod">
          <ac:chgData name="Faye Lloyd-Jones" userId="5be62e60-938a-45cf-a6c7-349b69a1a2a8" providerId="ADAL" clId="{42FA5313-48FB-4D12-BE45-FA4DF2885433}" dt="2025-01-10T11:04:53.974" v="5" actId="20577"/>
          <ac:spMkLst>
            <pc:docMk/>
            <pc:sldMk cId="1556394410" sldId="265"/>
            <ac:spMk id="3" creationId="{D46DAF57-1D6E-AC30-53A6-26680C023011}"/>
          </ac:spMkLst>
        </pc:spChg>
      </pc:sldChg>
      <pc:sldChg chg="addSp delSp modSp mod modNotesTx">
        <pc:chgData name="Faye Lloyd-Jones" userId="5be62e60-938a-45cf-a6c7-349b69a1a2a8" providerId="ADAL" clId="{42FA5313-48FB-4D12-BE45-FA4DF2885433}" dt="2025-01-10T11:08:15.342" v="17"/>
        <pc:sldMkLst>
          <pc:docMk/>
          <pc:sldMk cId="2623113391" sldId="266"/>
        </pc:sldMkLst>
        <pc:spChg chg="del">
          <ac:chgData name="Faye Lloyd-Jones" userId="5be62e60-938a-45cf-a6c7-349b69a1a2a8" providerId="ADAL" clId="{42FA5313-48FB-4D12-BE45-FA4DF2885433}" dt="2025-01-10T11:06:05.488" v="6" actId="478"/>
          <ac:spMkLst>
            <pc:docMk/>
            <pc:sldMk cId="2623113391" sldId="266"/>
            <ac:spMk id="7" creationId="{5D486424-D612-18FA-CC29-745C5FDC374F}"/>
          </ac:spMkLst>
        </pc:spChg>
        <pc:spChg chg="del">
          <ac:chgData name="Faye Lloyd-Jones" userId="5be62e60-938a-45cf-a6c7-349b69a1a2a8" providerId="ADAL" clId="{42FA5313-48FB-4D12-BE45-FA4DF2885433}" dt="2025-01-10T11:06:05.488" v="6" actId="478"/>
          <ac:spMkLst>
            <pc:docMk/>
            <pc:sldMk cId="2623113391" sldId="266"/>
            <ac:spMk id="8" creationId="{185C2281-6035-68DC-7A49-A5B6AB39E4B3}"/>
          </ac:spMkLst>
        </pc:spChg>
        <pc:spChg chg="del">
          <ac:chgData name="Faye Lloyd-Jones" userId="5be62e60-938a-45cf-a6c7-349b69a1a2a8" providerId="ADAL" clId="{42FA5313-48FB-4D12-BE45-FA4DF2885433}" dt="2025-01-10T11:06:05.488" v="6" actId="478"/>
          <ac:spMkLst>
            <pc:docMk/>
            <pc:sldMk cId="2623113391" sldId="266"/>
            <ac:spMk id="9" creationId="{5DA2CC1E-0993-B637-34D3-C38297798D31}"/>
          </ac:spMkLst>
        </pc:spChg>
        <pc:spChg chg="del">
          <ac:chgData name="Faye Lloyd-Jones" userId="5be62e60-938a-45cf-a6c7-349b69a1a2a8" providerId="ADAL" clId="{42FA5313-48FB-4D12-BE45-FA4DF2885433}" dt="2025-01-10T11:06:05.488" v="6" actId="478"/>
          <ac:spMkLst>
            <pc:docMk/>
            <pc:sldMk cId="2623113391" sldId="266"/>
            <ac:spMk id="10" creationId="{44A07C80-38F2-44E7-5E08-7EC9ABB29BCB}"/>
          </ac:spMkLst>
        </pc:spChg>
        <pc:spChg chg="add mod">
          <ac:chgData name="Faye Lloyd-Jones" userId="5be62e60-938a-45cf-a6c7-349b69a1a2a8" providerId="ADAL" clId="{42FA5313-48FB-4D12-BE45-FA4DF2885433}" dt="2025-01-10T11:06:26.681" v="11" actId="1076"/>
          <ac:spMkLst>
            <pc:docMk/>
            <pc:sldMk cId="2623113391" sldId="266"/>
            <ac:spMk id="14" creationId="{53BDF0FD-475E-AEE6-32EC-E086C83B5D84}"/>
          </ac:spMkLst>
        </pc:spChg>
        <pc:picChg chg="del">
          <ac:chgData name="Faye Lloyd-Jones" userId="5be62e60-938a-45cf-a6c7-349b69a1a2a8" providerId="ADAL" clId="{42FA5313-48FB-4D12-BE45-FA4DF2885433}" dt="2025-01-10T11:06:05.488" v="6" actId="478"/>
          <ac:picMkLst>
            <pc:docMk/>
            <pc:sldMk cId="2623113391" sldId="266"/>
            <ac:picMk id="3" creationId="{3025D62B-8967-A831-D578-746C221C09F0}"/>
          </ac:picMkLst>
        </pc:picChg>
        <pc:picChg chg="del">
          <ac:chgData name="Faye Lloyd-Jones" userId="5be62e60-938a-45cf-a6c7-349b69a1a2a8" providerId="ADAL" clId="{42FA5313-48FB-4D12-BE45-FA4DF2885433}" dt="2025-01-10T11:06:05.488" v="6" actId="478"/>
          <ac:picMkLst>
            <pc:docMk/>
            <pc:sldMk cId="2623113391" sldId="266"/>
            <ac:picMk id="4" creationId="{B5B547B2-3FAA-9114-9356-3FE7873E6D5C}"/>
          </ac:picMkLst>
        </pc:picChg>
        <pc:picChg chg="del">
          <ac:chgData name="Faye Lloyd-Jones" userId="5be62e60-938a-45cf-a6c7-349b69a1a2a8" providerId="ADAL" clId="{42FA5313-48FB-4D12-BE45-FA4DF2885433}" dt="2025-01-10T11:06:05.488" v="6" actId="478"/>
          <ac:picMkLst>
            <pc:docMk/>
            <pc:sldMk cId="2623113391" sldId="266"/>
            <ac:picMk id="5" creationId="{1308A5E4-8D7E-D935-1C7D-1900056B7DFF}"/>
          </ac:picMkLst>
        </pc:picChg>
        <pc:picChg chg="del">
          <ac:chgData name="Faye Lloyd-Jones" userId="5be62e60-938a-45cf-a6c7-349b69a1a2a8" providerId="ADAL" clId="{42FA5313-48FB-4D12-BE45-FA4DF2885433}" dt="2025-01-10T11:06:05.488" v="6" actId="478"/>
          <ac:picMkLst>
            <pc:docMk/>
            <pc:sldMk cId="2623113391" sldId="266"/>
            <ac:picMk id="6" creationId="{F7EE4BE7-B32F-761E-99FE-7E97F3AE70DB}"/>
          </ac:picMkLst>
        </pc:picChg>
        <pc:picChg chg="add mod">
          <ac:chgData name="Faye Lloyd-Jones" userId="5be62e60-938a-45cf-a6c7-349b69a1a2a8" providerId="ADAL" clId="{42FA5313-48FB-4D12-BE45-FA4DF2885433}" dt="2025-01-10T11:06:39.919" v="15" actId="1076"/>
          <ac:picMkLst>
            <pc:docMk/>
            <pc:sldMk cId="2623113391" sldId="266"/>
            <ac:picMk id="12" creationId="{2F902D36-F822-C67F-024A-A3AA5872EAE1}"/>
          </ac:picMkLst>
        </pc:picChg>
        <pc:picChg chg="add mod">
          <ac:chgData name="Faye Lloyd-Jones" userId="5be62e60-938a-45cf-a6c7-349b69a1a2a8" providerId="ADAL" clId="{42FA5313-48FB-4D12-BE45-FA4DF2885433}" dt="2025-01-10T11:06:42.251" v="16" actId="1076"/>
          <ac:picMkLst>
            <pc:docMk/>
            <pc:sldMk cId="2623113391" sldId="266"/>
            <ac:picMk id="13" creationId="{EE2057E4-466A-A2EB-BEC6-2967A1B5C7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88A2-41CB-4C55-A8AF-E6903DA6B94D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1ED01-0D5E-40CC-B93F-1F44ADF79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7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vationist.org.uk/resources/key-dates/self-denial-resource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Self-Denial 2025 videos can be found at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https://www.salvationist.org.uk/resources/key-dates/self-denial-resources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1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 your congregation actions to the prayer on the screen.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down and fingers spread apart like roots.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in praying position. </a:t>
            </a:r>
          </a:p>
          <a:p>
            <a:pPr marL="228600" indent="-228600">
              <a:buAutoNum type="arabicPeriod"/>
            </a:pPr>
            <a:r>
              <a:rPr lang="en-GB" i="1" dirty="0"/>
              <a:t>Open hands to make a book.</a:t>
            </a:r>
          </a:p>
          <a:p>
            <a:pPr marL="228600" indent="-228600">
              <a:buAutoNum type="arabicPeriod"/>
            </a:pPr>
            <a:r>
              <a:rPr lang="en-GB" sz="1200" i="1" dirty="0"/>
              <a:t>Point hands to head. </a:t>
            </a:r>
          </a:p>
          <a:p>
            <a:pPr marL="228600" indent="-228600">
              <a:buAutoNum type="arabicPeriod"/>
            </a:pPr>
            <a:r>
              <a:rPr lang="en-GB" sz="1200" i="1"/>
              <a:t>Strong arms</a:t>
            </a:r>
            <a:r>
              <a:rPr lang="en-GB" sz="1200" i="1" dirty="0"/>
              <a:t>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in a heart shape</a:t>
            </a:r>
            <a:r>
              <a:rPr lang="en-GB" sz="1200" dirty="0"/>
              <a:t>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Open arms</a:t>
            </a:r>
            <a:r>
              <a:rPr lang="en-GB" sz="1200" dirty="0"/>
              <a:t>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5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Alter Service </a:t>
            </a:r>
          </a:p>
          <a:p>
            <a:r>
              <a:rPr lang="en-GB" dirty="0"/>
              <a:t>On the screen there are a selection of images taken from the stories of people we have met over the last five weeks. As we give our financial offering, display the images on screen as a visual reminder of the impact of our money.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15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2476-0FFA-CE97-EFBA-B6A976B7B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FCFA8-4BE5-33F0-BE83-4312D9B4B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90876-2855-6E20-FC90-1988BBDC8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3A529-01FC-D476-6D06-90D01149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977F2-463C-C8EE-A38B-B1AD4036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6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6A9B-703E-BCA5-1287-88687170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25038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C28C5-30FE-9261-1460-7921C1D87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590675"/>
            <a:ext cx="1814513" cy="4586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0C99E-C5EA-9917-84FA-528F08F2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B436B-5885-1525-653B-BD72B42D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10FBC-61F8-637F-BB7D-EF7BD1E3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74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0187E-4925-D101-5C43-18AC01EA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7BAAA-97EF-0D36-A59E-6FFD6A1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67598-099F-23AF-EE1E-D4B172A1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F0E4-B066-07A7-3068-43EC3C53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63AE-A32D-C54E-9A40-92EA2DD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9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17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14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34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96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096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63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75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92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D951-BCEE-7344-C680-5040A5E2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25038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396E7-1972-4927-F429-8DDD4A021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0675"/>
            <a:ext cx="1814513" cy="4586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2DC63-EBCD-6398-F64D-CE4D0C2E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ACDAA-D803-D4E4-1B24-4AE28131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28CF-430E-D7E1-4EEA-9998A84C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3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67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36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0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A620-B31D-8BA8-8935-F4A4B3F9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CAF09-E705-E2F3-1F0A-8615C335B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3871-1400-C3C9-0977-BB4C0FF5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CB81-9CDF-6C75-DC00-31E0E432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A4E31-7867-F8B4-E586-9A41CC31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1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AE4C7-84E0-EB7B-B159-4258CE8C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25038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F44E-68A0-A62F-0E7A-53E553384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CD5D8-46D7-2A0E-7847-7EB14CFB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BBE02-02A2-25C8-8F44-7E176054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13019-6B81-BFB7-9AF6-8BFFD02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08D0B-033D-1AB8-3653-F5B6660D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4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FAB3-0CDC-97D7-DFE0-600BAE54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EF37D-1EE3-2A17-0315-0DC8FC6F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B3A1C-5BED-3CBD-23BD-39949329A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F58A6-B1B7-9CFC-504E-BF9784BC1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C5D30-0F6E-CB76-595E-91944CC85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606BF-46C1-0340-F0DC-B1D6233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3254B-0B8F-C700-4AE4-05279678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9DE3F-1076-8BE7-63A6-360C93AB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4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AA9F-6FD9-E6A6-99F4-D375D7F8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25038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6B19E-1123-ECC3-3D66-690C662F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9B66D-0AFB-8FA9-096E-3BBB4D25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334F4-3A2F-1382-AC93-BEF592A6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74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7A9F4-3E28-7B7A-0AAA-D67D33F8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B602E-E3B1-0428-B049-4530F604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95C64-0D21-F8DE-68AD-CE40ACF3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7465-4127-9EFA-F905-4D5F124F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82E9C-558F-5AD1-D045-ED88104B3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58988-685B-8512-C794-C40D192B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2ACCD-B458-BDBF-066A-5DE462D1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44B08-1099-0421-B4E8-5362DC15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4E0F0-B45F-D6B6-A9DD-BF7C89D7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3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4643-9D94-D80D-A4EC-8B328980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C3662C-F8DD-D081-8E05-C2608AD20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7CC74-AF00-D1DC-F63E-721094FB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3EC06-FFA4-C137-FF56-8B74B8CF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9BE81-1038-91EE-F91C-56D7ED09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8431-82E4-5472-2548-6167462B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0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5D237-1B26-9D05-2B1E-4979E6825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0D91-6D10-71B2-107D-20CEB0432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5572C-B28A-6DC3-3BDC-9C2F2ED98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BB18B3FE-00E5-347D-31C1-19E1BA6EB7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268632" cy="6858000"/>
          </a:xfrm>
          <a:prstGeom prst="rect">
            <a:avLst/>
          </a:prstGeom>
        </p:spPr>
      </p:pic>
      <p:pic>
        <p:nvPicPr>
          <p:cNvPr id="8" name="Picture 7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094F4F37-9BF3-4043-30B5-418C8DCBBC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2" y="4106863"/>
            <a:ext cx="5266267" cy="2962275"/>
          </a:xfrm>
          <a:prstGeom prst="rect">
            <a:avLst/>
          </a:prstGeom>
        </p:spPr>
      </p:pic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DAC66FF6-B60F-3038-2BC8-ABC0D158A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7407" r="28646"/>
          <a:stretch/>
        </p:blipFill>
        <p:spPr>
          <a:xfrm>
            <a:off x="7394472" y="4860927"/>
            <a:ext cx="1463778" cy="1816101"/>
          </a:xfrm>
          <a:prstGeom prst="rect">
            <a:avLst/>
          </a:prstGeom>
        </p:spPr>
      </p:pic>
      <p:pic>
        <p:nvPicPr>
          <p:cNvPr id="14" name="Picture 13" descr="A red and white logo&#10;&#10;Description automatically generated">
            <a:extLst>
              <a:ext uri="{FF2B5EF4-FFF2-40B4-BE49-F238E27FC236}">
                <a16:creationId xmlns:a16="http://schemas.microsoft.com/office/drawing/2014/main" id="{CEC52EF1-8702-5D19-7231-2992083FC1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2" y="521967"/>
            <a:ext cx="3411124" cy="24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nk background with white and black lines&#10;&#10;Description automatically generated">
            <a:extLst>
              <a:ext uri="{FF2B5EF4-FFF2-40B4-BE49-F238E27FC236}">
                <a16:creationId xmlns:a16="http://schemas.microsoft.com/office/drawing/2014/main" id="{D452200B-03A1-065F-17B4-F0FBF820A1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5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jp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6DAF57-1D6E-AC30-53A6-26680C0230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2614" y="5814326"/>
            <a:ext cx="330988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Week Five</a:t>
            </a:r>
          </a:p>
        </p:txBody>
      </p:sp>
    </p:spTree>
    <p:extLst>
      <p:ext uri="{BB962C8B-B14F-4D97-AF65-F5344CB8AC3E}">
        <p14:creationId xmlns:p14="http://schemas.microsoft.com/office/powerpoint/2010/main" val="155639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8BBF3B-67FE-3CD5-D2D3-01AEF9378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08" y="998730"/>
            <a:ext cx="8856984" cy="486054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50" dirty="0"/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91836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3866E-C684-0D2D-F0D9-9360084DD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1055" y="1164787"/>
            <a:ext cx="7689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Father God, 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b="1" dirty="0"/>
              <a:t>Keep us rooted to you Lord. May our relationship with you go deeper. </a:t>
            </a:r>
          </a:p>
          <a:p>
            <a:r>
              <a:rPr lang="en-GB" sz="2800" b="1" dirty="0"/>
              <a:t>2. By talking to you in prayer,</a:t>
            </a:r>
          </a:p>
          <a:p>
            <a:r>
              <a:rPr lang="en-GB" sz="2800" b="1" dirty="0"/>
              <a:t>3. And being faithful to your word,</a:t>
            </a:r>
          </a:p>
          <a:p>
            <a:r>
              <a:rPr lang="en-GB" sz="2800" b="1" dirty="0"/>
              <a:t>4. Teach us to grow in our knowledge,</a:t>
            </a:r>
          </a:p>
          <a:p>
            <a:r>
              <a:rPr lang="en-GB" sz="2800" b="1" dirty="0"/>
              <a:t>5. Strength</a:t>
            </a:r>
          </a:p>
          <a:p>
            <a:r>
              <a:rPr lang="en-GB" sz="2800" b="1" dirty="0"/>
              <a:t>6. And love</a:t>
            </a:r>
          </a:p>
          <a:p>
            <a:r>
              <a:rPr lang="en-GB" sz="2800" b="1" dirty="0"/>
              <a:t>7. To actively serve our community in your name.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r>
              <a:rPr lang="en-GB" sz="2800" dirty="0"/>
              <a:t>Amen.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299369-4891-E5A5-BBFF-BE0CE74FA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3528" y="331197"/>
            <a:ext cx="1123324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Action Prayer</a:t>
            </a:r>
          </a:p>
        </p:txBody>
      </p:sp>
    </p:spTree>
    <p:extLst>
      <p:ext uri="{BB962C8B-B14F-4D97-AF65-F5344CB8AC3E}">
        <p14:creationId xmlns:p14="http://schemas.microsoft.com/office/powerpoint/2010/main" val="378513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1714-D6BC-4618-ADDC-941F5619C2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4828" y="331197"/>
            <a:ext cx="7185270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Self-Denial Appeal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149F1-92EF-DFFC-2537-F7A7A61BA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67" y="3130234"/>
            <a:ext cx="2182829" cy="145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A8F9D-A4AB-EE78-C009-16E6FFAD3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65" y="1362486"/>
            <a:ext cx="2182829" cy="1457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106D-AEE0-7FB6-62E0-D18DA2973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2" y="1362427"/>
            <a:ext cx="2182829" cy="145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0AA35-C30D-80B1-F8F5-5A80C0CC6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" y="1364394"/>
            <a:ext cx="2182829" cy="1457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C0704-9D6E-0321-A69B-5CEDE001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" y="3130692"/>
            <a:ext cx="2182829" cy="1457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6184B-7457-B9FE-E238-1ECA633B3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65" y="3130234"/>
            <a:ext cx="2182829" cy="145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49AD6-ADBE-5806-14EA-9A388CA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1" y="3130447"/>
            <a:ext cx="2182829" cy="1457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7FCAF-F749-E22F-8CE1-1EBBBD52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68" y="1367253"/>
            <a:ext cx="2182829" cy="1457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31232-E51A-39F6-EAE9-2542FBB7B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2426" r="47271" b="7053"/>
          <a:stretch/>
        </p:blipFill>
        <p:spPr>
          <a:xfrm>
            <a:off x="516837" y="4911613"/>
            <a:ext cx="1470992" cy="1462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566CA1-ECCA-EA6C-7F14-F8B4FFC7D815}"/>
              </a:ext>
            </a:extLst>
          </p:cNvPr>
          <p:cNvSpPr txBox="1"/>
          <p:nvPr/>
        </p:nvSpPr>
        <p:spPr>
          <a:xfrm>
            <a:off x="2053500" y="5135123"/>
            <a:ext cx="158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Scan the QR code to give now!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0B2D51-D585-207D-8613-1F793BE4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46" y="4667066"/>
            <a:ext cx="4947154" cy="27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80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208</Words>
  <Application>Microsoft Office PowerPoint</Application>
  <PresentationFormat>On-screen Show (4:3)</PresentationFormat>
  <Paragraphs>30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Trebuchet MS</vt:lpstr>
      <vt:lpstr>Custom Design</vt:lpstr>
      <vt:lpstr>Office Theme</vt:lpstr>
      <vt:lpstr>Week Five</vt:lpstr>
      <vt:lpstr>Insert video here</vt:lpstr>
      <vt:lpstr>Action Prayer</vt:lpstr>
      <vt:lpstr>Self-Denial Appeal 2025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Lloyd-Jones</dc:creator>
  <cp:lastModifiedBy>Faye Lloyd-Jones</cp:lastModifiedBy>
  <cp:revision>1</cp:revision>
  <dcterms:created xsi:type="dcterms:W3CDTF">2025-01-07T10:43:04Z</dcterms:created>
  <dcterms:modified xsi:type="dcterms:W3CDTF">2025-01-13T08:41:33Z</dcterms:modified>
</cp:coreProperties>
</file>