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7"/>
  </p:notesMasterIdLst>
  <p:sldIdLst>
    <p:sldId id="265" r:id="rId3"/>
    <p:sldId id="256" r:id="rId4"/>
    <p:sldId id="266" r:id="rId5"/>
    <p:sldId id="26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1E4A0-ADEB-4259-9EFE-54527E99EF21}" v="11" dt="2025-01-10T14:46:24.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57" d="100"/>
          <a:sy n="57" d="100"/>
        </p:scale>
        <p:origin x="836"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4D9AE697-E2B0-4A62-982C-7DDE99E9EF2A}"/>
    <pc:docChg chg="undo custSel addSld delSld modSld delMainMaster modMainMaster modNotesMaster">
      <pc:chgData name="Faye Lloyd-Jones" userId="5be62e60-938a-45cf-a6c7-349b69a1a2a8" providerId="ADAL" clId="{4D9AE697-E2B0-4A62-982C-7DDE99E9EF2A}" dt="2025-01-10T10:50:03.918" v="96" actId="2710"/>
      <pc:docMkLst>
        <pc:docMk/>
      </pc:docMkLst>
      <pc:sldChg chg="modSp mod modNotes">
        <pc:chgData name="Faye Lloyd-Jones" userId="5be62e60-938a-45cf-a6c7-349b69a1a2a8" providerId="ADAL" clId="{4D9AE697-E2B0-4A62-982C-7DDE99E9EF2A}" dt="2025-01-10T10:34:02.160" v="2" actId="14100"/>
        <pc:sldMkLst>
          <pc:docMk/>
          <pc:sldMk cId="918366454" sldId="256"/>
        </pc:sldMkLst>
        <pc:spChg chg="mod">
          <ac:chgData name="Faye Lloyd-Jones" userId="5be62e60-938a-45cf-a6c7-349b69a1a2a8" providerId="ADAL" clId="{4D9AE697-E2B0-4A62-982C-7DDE99E9EF2A}" dt="2025-01-10T10:34:02.160" v="2" actId="14100"/>
          <ac:spMkLst>
            <pc:docMk/>
            <pc:sldMk cId="918366454" sldId="256"/>
            <ac:spMk id="4" creationId="{9F8BBF3B-67FE-3CD5-D2D3-01AEF9378E64}"/>
          </ac:spMkLst>
        </pc:spChg>
      </pc:sldChg>
      <pc:sldChg chg="modSp del">
        <pc:chgData name="Faye Lloyd-Jones" userId="5be62e60-938a-45cf-a6c7-349b69a1a2a8" providerId="ADAL" clId="{4D9AE697-E2B0-4A62-982C-7DDE99E9EF2A}" dt="2025-01-10T10:39:51.209" v="37" actId="2696"/>
        <pc:sldMkLst>
          <pc:docMk/>
          <pc:sldMk cId="216591690" sldId="257"/>
        </pc:sldMkLst>
        <pc:spChg chg="mod">
          <ac:chgData name="Faye Lloyd-Jones" userId="5be62e60-938a-45cf-a6c7-349b69a1a2a8" providerId="ADAL" clId="{4D9AE697-E2B0-4A62-982C-7DDE99E9EF2A}" dt="2025-01-10T10:33:43.059" v="0"/>
          <ac:spMkLst>
            <pc:docMk/>
            <pc:sldMk cId="216591690" sldId="257"/>
            <ac:spMk id="3" creationId="{DB5E62BA-9632-3622-B041-7E768FB47288}"/>
          </ac:spMkLst>
        </pc:spChg>
      </pc:sldChg>
      <pc:sldChg chg="modSp mod modNotes">
        <pc:chgData name="Faye Lloyd-Jones" userId="5be62e60-938a-45cf-a6c7-349b69a1a2a8" providerId="ADAL" clId="{4D9AE697-E2B0-4A62-982C-7DDE99E9EF2A}" dt="2025-01-10T10:42:16.490" v="61" actId="14100"/>
        <pc:sldMkLst>
          <pc:docMk/>
          <pc:sldMk cId="644624828" sldId="258"/>
        </pc:sldMkLst>
        <pc:spChg chg="mod">
          <ac:chgData name="Faye Lloyd-Jones" userId="5be62e60-938a-45cf-a6c7-349b69a1a2a8" providerId="ADAL" clId="{4D9AE697-E2B0-4A62-982C-7DDE99E9EF2A}" dt="2025-01-10T10:41:47.427" v="56" actId="1076"/>
          <ac:spMkLst>
            <pc:docMk/>
            <pc:sldMk cId="644624828" sldId="258"/>
            <ac:spMk id="6" creationId="{3FADDD25-0FA7-032F-F454-D0CF0BCC23B1}"/>
          </ac:spMkLst>
        </pc:spChg>
        <pc:picChg chg="mod">
          <ac:chgData name="Faye Lloyd-Jones" userId="5be62e60-938a-45cf-a6c7-349b69a1a2a8" providerId="ADAL" clId="{4D9AE697-E2B0-4A62-982C-7DDE99E9EF2A}" dt="2025-01-10T10:42:00.675" v="59" actId="1076"/>
          <ac:picMkLst>
            <pc:docMk/>
            <pc:sldMk cId="644624828" sldId="258"/>
            <ac:picMk id="3" creationId="{24DEE376-2223-160A-DA6B-33FC380931B8}"/>
          </ac:picMkLst>
        </pc:picChg>
        <pc:picChg chg="mod">
          <ac:chgData name="Faye Lloyd-Jones" userId="5be62e60-938a-45cf-a6c7-349b69a1a2a8" providerId="ADAL" clId="{4D9AE697-E2B0-4A62-982C-7DDE99E9EF2A}" dt="2025-01-10T10:42:16.490" v="61" actId="14100"/>
          <ac:picMkLst>
            <pc:docMk/>
            <pc:sldMk cId="644624828" sldId="258"/>
            <ac:picMk id="5" creationId="{6AB11CB3-372C-3F94-F567-F510D1C32F72}"/>
          </ac:picMkLst>
        </pc:picChg>
      </pc:sldChg>
      <pc:sldChg chg="addSp delSp modSp mod modNotes">
        <pc:chgData name="Faye Lloyd-Jones" userId="5be62e60-938a-45cf-a6c7-349b69a1a2a8" providerId="ADAL" clId="{4D9AE697-E2B0-4A62-982C-7DDE99E9EF2A}" dt="2025-01-10T10:43:06.639" v="74"/>
        <pc:sldMkLst>
          <pc:docMk/>
          <pc:sldMk cId="4145136641" sldId="262"/>
        </pc:sldMkLst>
        <pc:spChg chg="mod">
          <ac:chgData name="Faye Lloyd-Jones" userId="5be62e60-938a-45cf-a6c7-349b69a1a2a8" providerId="ADAL" clId="{4D9AE697-E2B0-4A62-982C-7DDE99E9EF2A}" dt="2025-01-10T10:42:50.408" v="72" actId="1076"/>
          <ac:spMkLst>
            <pc:docMk/>
            <pc:sldMk cId="4145136641" sldId="262"/>
            <ac:spMk id="2" creationId="{8600C58D-A576-6BFC-06FF-FCF6C110802A}"/>
          </ac:spMkLst>
        </pc:spChg>
        <pc:spChg chg="add mod">
          <ac:chgData name="Faye Lloyd-Jones" userId="5be62e60-938a-45cf-a6c7-349b69a1a2a8" providerId="ADAL" clId="{4D9AE697-E2B0-4A62-982C-7DDE99E9EF2A}" dt="2025-01-10T10:41:56.405" v="58"/>
          <ac:spMkLst>
            <pc:docMk/>
            <pc:sldMk cId="4145136641" sldId="262"/>
            <ac:spMk id="4" creationId="{9A76D3B3-B440-5DA2-2081-50C63AF5F2DB}"/>
          </ac:spMkLst>
        </pc:spChg>
        <pc:spChg chg="del mod">
          <ac:chgData name="Faye Lloyd-Jones" userId="5be62e60-938a-45cf-a6c7-349b69a1a2a8" providerId="ADAL" clId="{4D9AE697-E2B0-4A62-982C-7DDE99E9EF2A}" dt="2025-01-10T10:41:55.442" v="57" actId="478"/>
          <ac:spMkLst>
            <pc:docMk/>
            <pc:sldMk cId="4145136641" sldId="262"/>
            <ac:spMk id="6" creationId="{3FADDD25-0FA7-032F-F454-D0CF0BCC23B1}"/>
          </ac:spMkLst>
        </pc:spChg>
        <pc:picChg chg="del mod">
          <ac:chgData name="Faye Lloyd-Jones" userId="5be62e60-938a-45cf-a6c7-349b69a1a2a8" providerId="ADAL" clId="{4D9AE697-E2B0-4A62-982C-7DDE99E9EF2A}" dt="2025-01-10T10:42:20.619" v="62" actId="478"/>
          <ac:picMkLst>
            <pc:docMk/>
            <pc:sldMk cId="4145136641" sldId="262"/>
            <ac:picMk id="3" creationId="{24DEE376-2223-160A-DA6B-33FC380931B8}"/>
          </ac:picMkLst>
        </pc:picChg>
        <pc:picChg chg="del mod">
          <ac:chgData name="Faye Lloyd-Jones" userId="5be62e60-938a-45cf-a6c7-349b69a1a2a8" providerId="ADAL" clId="{4D9AE697-E2B0-4A62-982C-7DDE99E9EF2A}" dt="2025-01-10T10:42:27.058" v="63" actId="478"/>
          <ac:picMkLst>
            <pc:docMk/>
            <pc:sldMk cId="4145136641" sldId="262"/>
            <ac:picMk id="5" creationId="{6AB11CB3-372C-3F94-F567-F510D1C32F72}"/>
          </ac:picMkLst>
        </pc:picChg>
        <pc:picChg chg="add mod ord">
          <ac:chgData name="Faye Lloyd-Jones" userId="5be62e60-938a-45cf-a6c7-349b69a1a2a8" providerId="ADAL" clId="{4D9AE697-E2B0-4A62-982C-7DDE99E9EF2A}" dt="2025-01-10T10:42:46.411" v="71" actId="1076"/>
          <ac:picMkLst>
            <pc:docMk/>
            <pc:sldMk cId="4145136641" sldId="262"/>
            <ac:picMk id="8" creationId="{1BD9C657-E9FF-73F2-6993-8EFF0E2C4056}"/>
          </ac:picMkLst>
        </pc:picChg>
        <pc:picChg chg="add mod">
          <ac:chgData name="Faye Lloyd-Jones" userId="5be62e60-938a-45cf-a6c7-349b69a1a2a8" providerId="ADAL" clId="{4D9AE697-E2B0-4A62-982C-7DDE99E9EF2A}" dt="2025-01-10T10:43:06.639" v="74"/>
          <ac:picMkLst>
            <pc:docMk/>
            <pc:sldMk cId="4145136641" sldId="262"/>
            <ac:picMk id="9" creationId="{5DEC538E-74BA-7074-FB71-FC1EC5FFCE9B}"/>
          </ac:picMkLst>
        </pc:picChg>
        <pc:cxnChg chg="mod">
          <ac:chgData name="Faye Lloyd-Jones" userId="5be62e60-938a-45cf-a6c7-349b69a1a2a8" providerId="ADAL" clId="{4D9AE697-E2B0-4A62-982C-7DDE99E9EF2A}" dt="2025-01-10T10:42:54.791" v="73" actId="1076"/>
          <ac:cxnSpMkLst>
            <pc:docMk/>
            <pc:sldMk cId="4145136641" sldId="262"/>
            <ac:cxnSpMk id="7" creationId="{9F834B53-AB39-081A-34D8-26BA21CC100A}"/>
          </ac:cxnSpMkLst>
        </pc:cxnChg>
      </pc:sldChg>
      <pc:sldChg chg="modSp mod modNotes">
        <pc:chgData name="Faye Lloyd-Jones" userId="5be62e60-938a-45cf-a6c7-349b69a1a2a8" providerId="ADAL" clId="{4D9AE697-E2B0-4A62-982C-7DDE99E9EF2A}" dt="2025-01-10T10:44:03.955" v="85" actId="404"/>
        <pc:sldMkLst>
          <pc:docMk/>
          <pc:sldMk cId="4106309959" sldId="263"/>
        </pc:sldMkLst>
        <pc:spChg chg="mod">
          <ac:chgData name="Faye Lloyd-Jones" userId="5be62e60-938a-45cf-a6c7-349b69a1a2a8" providerId="ADAL" clId="{4D9AE697-E2B0-4A62-982C-7DDE99E9EF2A}" dt="2025-01-10T10:43:46.314" v="81" actId="1076"/>
          <ac:spMkLst>
            <pc:docMk/>
            <pc:sldMk cId="4106309959" sldId="263"/>
            <ac:spMk id="2" creationId="{DA5808BE-3C5A-6D80-7273-BE4E29CF4225}"/>
          </ac:spMkLst>
        </pc:spChg>
        <pc:spChg chg="mod">
          <ac:chgData name="Faye Lloyd-Jones" userId="5be62e60-938a-45cf-a6c7-349b69a1a2a8" providerId="ADAL" clId="{4D9AE697-E2B0-4A62-982C-7DDE99E9EF2A}" dt="2025-01-10T10:44:03.955" v="85" actId="404"/>
          <ac:spMkLst>
            <pc:docMk/>
            <pc:sldMk cId="4106309959" sldId="263"/>
            <ac:spMk id="3" creationId="{2CB8882F-4B74-A887-B2F3-2DA1CF16C462}"/>
          </ac:spMkLst>
        </pc:spChg>
      </pc:sldChg>
      <pc:sldChg chg="addSp delSp modSp mod">
        <pc:chgData name="Faye Lloyd-Jones" userId="5be62e60-938a-45cf-a6c7-349b69a1a2a8" providerId="ADAL" clId="{4D9AE697-E2B0-4A62-982C-7DDE99E9EF2A}" dt="2025-01-10T10:50:03.918" v="96" actId="2710"/>
        <pc:sldMkLst>
          <pc:docMk/>
          <pc:sldMk cId="1735571654" sldId="264"/>
        </pc:sldMkLst>
        <pc:spChg chg="del mod">
          <ac:chgData name="Faye Lloyd-Jones" userId="5be62e60-938a-45cf-a6c7-349b69a1a2a8" providerId="ADAL" clId="{4D9AE697-E2B0-4A62-982C-7DDE99E9EF2A}" dt="2025-01-10T10:49:34.281" v="90" actId="478"/>
          <ac:spMkLst>
            <pc:docMk/>
            <pc:sldMk cId="1735571654" sldId="264"/>
            <ac:spMk id="2" creationId="{DA5808BE-3C5A-6D80-7273-BE4E29CF4225}"/>
          </ac:spMkLst>
        </pc:spChg>
        <pc:spChg chg="add mod">
          <ac:chgData name="Faye Lloyd-Jones" userId="5be62e60-938a-45cf-a6c7-349b69a1a2a8" providerId="ADAL" clId="{4D9AE697-E2B0-4A62-982C-7DDE99E9EF2A}" dt="2025-01-10T10:49:39.914" v="94" actId="20577"/>
          <ac:spMkLst>
            <pc:docMk/>
            <pc:sldMk cId="1735571654" sldId="264"/>
            <ac:spMk id="3" creationId="{F5455CC3-428C-0110-2745-BED2B2A3C3C0}"/>
          </ac:spMkLst>
        </pc:spChg>
        <pc:spChg chg="mod">
          <ac:chgData name="Faye Lloyd-Jones" userId="5be62e60-938a-45cf-a6c7-349b69a1a2a8" providerId="ADAL" clId="{4D9AE697-E2B0-4A62-982C-7DDE99E9EF2A}" dt="2025-01-10T10:50:03.918" v="96" actId="2710"/>
          <ac:spMkLst>
            <pc:docMk/>
            <pc:sldMk cId="1735571654" sldId="264"/>
            <ac:spMk id="4" creationId="{4B29708D-CEB4-C5E8-5E4C-439DE4FCA7F0}"/>
          </ac:spMkLst>
        </pc:spChg>
      </pc:sldChg>
      <pc:sldChg chg="addSp delSp modSp new mod">
        <pc:chgData name="Faye Lloyd-Jones" userId="5be62e60-938a-45cf-a6c7-349b69a1a2a8" providerId="ADAL" clId="{4D9AE697-E2B0-4A62-982C-7DDE99E9EF2A}" dt="2025-01-10T10:41:40.914" v="55" actId="1076"/>
        <pc:sldMkLst>
          <pc:docMk/>
          <pc:sldMk cId="1556394410" sldId="265"/>
        </pc:sldMkLst>
        <pc:spChg chg="add del mod">
          <ac:chgData name="Faye Lloyd-Jones" userId="5be62e60-938a-45cf-a6c7-349b69a1a2a8" providerId="ADAL" clId="{4D9AE697-E2B0-4A62-982C-7DDE99E9EF2A}" dt="2025-01-10T10:41:12.720" v="51" actId="478"/>
          <ac:spMkLst>
            <pc:docMk/>
            <pc:sldMk cId="1556394410" sldId="265"/>
            <ac:spMk id="2" creationId="{D978B6DF-0DFD-42DB-3C46-25EF7F266DBE}"/>
          </ac:spMkLst>
        </pc:spChg>
        <pc:spChg chg="add mod">
          <ac:chgData name="Faye Lloyd-Jones" userId="5be62e60-938a-45cf-a6c7-349b69a1a2a8" providerId="ADAL" clId="{4D9AE697-E2B0-4A62-982C-7DDE99E9EF2A}" dt="2025-01-10T10:41:40.914" v="55" actId="1076"/>
          <ac:spMkLst>
            <pc:docMk/>
            <pc:sldMk cId="1556394410" sldId="265"/>
            <ac:spMk id="3" creationId="{D46DAF57-1D6E-AC30-53A6-26680C023011}"/>
          </ac:spMkLst>
        </pc:spChg>
      </pc:sldChg>
      <pc:sldChg chg="add del">
        <pc:chgData name="Faye Lloyd-Jones" userId="5be62e60-938a-45cf-a6c7-349b69a1a2a8" providerId="ADAL" clId="{4D9AE697-E2B0-4A62-982C-7DDE99E9EF2A}" dt="2025-01-10T10:39:48.337" v="36" actId="2696"/>
        <pc:sldMkLst>
          <pc:docMk/>
          <pc:sldMk cId="3549875306" sldId="265"/>
        </pc:sldMkLst>
      </pc:sldChg>
      <pc:sldMasterChg chg="modSp modSldLayout">
        <pc:chgData name="Faye Lloyd-Jones" userId="5be62e60-938a-45cf-a6c7-349b69a1a2a8" providerId="ADAL" clId="{4D9AE697-E2B0-4A62-982C-7DDE99E9EF2A}" dt="2025-01-10T10:33:43.059" v="0"/>
        <pc:sldMasterMkLst>
          <pc:docMk/>
          <pc:sldMasterMk cId="2725434288" sldId="2147483648"/>
        </pc:sldMasterMkLst>
        <pc:spChg chg="mod">
          <ac:chgData name="Faye Lloyd-Jones" userId="5be62e60-938a-45cf-a6c7-349b69a1a2a8" providerId="ADAL" clId="{4D9AE697-E2B0-4A62-982C-7DDE99E9EF2A}" dt="2025-01-10T10:33:43.059" v="0"/>
          <ac:spMkLst>
            <pc:docMk/>
            <pc:sldMasterMk cId="2725434288" sldId="2147483648"/>
            <ac:spMk id="2" creationId="{8C364342-CB30-2A27-5690-7B99609DECDC}"/>
          </ac:spMkLst>
        </pc:spChg>
        <pc:spChg chg="mod">
          <ac:chgData name="Faye Lloyd-Jones" userId="5be62e60-938a-45cf-a6c7-349b69a1a2a8" providerId="ADAL" clId="{4D9AE697-E2B0-4A62-982C-7DDE99E9EF2A}" dt="2025-01-10T10:33:43.059" v="0"/>
          <ac:spMkLst>
            <pc:docMk/>
            <pc:sldMasterMk cId="2725434288" sldId="2147483648"/>
            <ac:spMk id="3" creationId="{D39E2BCB-31CF-ED0F-841A-C667F3431F5C}"/>
          </ac:spMkLst>
        </pc:spChg>
        <pc:spChg chg="mod">
          <ac:chgData name="Faye Lloyd-Jones" userId="5be62e60-938a-45cf-a6c7-349b69a1a2a8" providerId="ADAL" clId="{4D9AE697-E2B0-4A62-982C-7DDE99E9EF2A}" dt="2025-01-10T10:33:43.059" v="0"/>
          <ac:spMkLst>
            <pc:docMk/>
            <pc:sldMasterMk cId="2725434288" sldId="2147483648"/>
            <ac:spMk id="4" creationId="{5D939AE7-7416-CBE7-674F-A4ED98591FCC}"/>
          </ac:spMkLst>
        </pc:spChg>
        <pc:spChg chg="mod">
          <ac:chgData name="Faye Lloyd-Jones" userId="5be62e60-938a-45cf-a6c7-349b69a1a2a8" providerId="ADAL" clId="{4D9AE697-E2B0-4A62-982C-7DDE99E9EF2A}" dt="2025-01-10T10:33:43.059" v="0"/>
          <ac:spMkLst>
            <pc:docMk/>
            <pc:sldMasterMk cId="2725434288" sldId="2147483648"/>
            <ac:spMk id="5" creationId="{9B937910-6777-4A8F-635C-671749D83DD6}"/>
          </ac:spMkLst>
        </pc:spChg>
        <pc:spChg chg="mod">
          <ac:chgData name="Faye Lloyd-Jones" userId="5be62e60-938a-45cf-a6c7-349b69a1a2a8" providerId="ADAL" clId="{4D9AE697-E2B0-4A62-982C-7DDE99E9EF2A}" dt="2025-01-10T10:33:43.059" v="0"/>
          <ac:spMkLst>
            <pc:docMk/>
            <pc:sldMasterMk cId="2725434288" sldId="2147483648"/>
            <ac:spMk id="6" creationId="{98161911-25FB-3A66-8683-805D5BEC67C9}"/>
          </ac:spMkLst>
        </pc:spChg>
        <pc:picChg chg="mod">
          <ac:chgData name="Faye Lloyd-Jones" userId="5be62e60-938a-45cf-a6c7-349b69a1a2a8" providerId="ADAL" clId="{4D9AE697-E2B0-4A62-982C-7DDE99E9EF2A}" dt="2025-01-10T10:33:43.059" v="0"/>
          <ac:picMkLst>
            <pc:docMk/>
            <pc:sldMasterMk cId="2725434288" sldId="2147483648"/>
            <ac:picMk id="8" creationId="{0D0D1B8D-058A-FA21-1435-B72A1FC08BB8}"/>
          </ac:picMkLst>
        </pc:picChg>
        <pc:sldLayoutChg chg="modSp">
          <pc:chgData name="Faye Lloyd-Jones" userId="5be62e60-938a-45cf-a6c7-349b69a1a2a8" providerId="ADAL" clId="{4D9AE697-E2B0-4A62-982C-7DDE99E9EF2A}" dt="2025-01-10T10:33:43.059" v="0"/>
          <pc:sldLayoutMkLst>
            <pc:docMk/>
            <pc:sldMasterMk cId="2725434288" sldId="2147483648"/>
            <pc:sldLayoutMk cId="2519500188" sldId="2147483649"/>
          </pc:sldLayoutMkLst>
          <pc:spChg chg="mod">
            <ac:chgData name="Faye Lloyd-Jones" userId="5be62e60-938a-45cf-a6c7-349b69a1a2a8" providerId="ADAL" clId="{4D9AE697-E2B0-4A62-982C-7DDE99E9EF2A}" dt="2025-01-10T10:33:43.059" v="0"/>
            <ac:spMkLst>
              <pc:docMk/>
              <pc:sldMasterMk cId="2725434288" sldId="2147483648"/>
              <pc:sldLayoutMk cId="2519500188" sldId="2147483649"/>
              <ac:spMk id="2" creationId="{A8F05F53-7DCE-2124-E03F-B5427FBD25FB}"/>
            </ac:spMkLst>
          </pc:spChg>
          <pc:spChg chg="mod">
            <ac:chgData name="Faye Lloyd-Jones" userId="5be62e60-938a-45cf-a6c7-349b69a1a2a8" providerId="ADAL" clId="{4D9AE697-E2B0-4A62-982C-7DDE99E9EF2A}" dt="2025-01-10T10:33:43.059" v="0"/>
            <ac:spMkLst>
              <pc:docMk/>
              <pc:sldMasterMk cId="2725434288" sldId="2147483648"/>
              <pc:sldLayoutMk cId="2519500188" sldId="2147483649"/>
              <ac:spMk id="3" creationId="{A0F8F8D5-B717-B7B0-D46D-E0A52D5F3E31}"/>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2728446983" sldId="2147483651"/>
          </pc:sldLayoutMkLst>
          <pc:spChg chg="mod">
            <ac:chgData name="Faye Lloyd-Jones" userId="5be62e60-938a-45cf-a6c7-349b69a1a2a8" providerId="ADAL" clId="{4D9AE697-E2B0-4A62-982C-7DDE99E9EF2A}" dt="2025-01-10T10:33:43.059" v="0"/>
            <ac:spMkLst>
              <pc:docMk/>
              <pc:sldMasterMk cId="2725434288" sldId="2147483648"/>
              <pc:sldLayoutMk cId="2728446983" sldId="2147483651"/>
              <ac:spMk id="2" creationId="{52651C34-D9EC-D099-BA0F-4D3BFBCD4104}"/>
            </ac:spMkLst>
          </pc:spChg>
          <pc:spChg chg="mod">
            <ac:chgData name="Faye Lloyd-Jones" userId="5be62e60-938a-45cf-a6c7-349b69a1a2a8" providerId="ADAL" clId="{4D9AE697-E2B0-4A62-982C-7DDE99E9EF2A}" dt="2025-01-10T10:33:43.059" v="0"/>
            <ac:spMkLst>
              <pc:docMk/>
              <pc:sldMasterMk cId="2725434288" sldId="2147483648"/>
              <pc:sldLayoutMk cId="2728446983" sldId="2147483651"/>
              <ac:spMk id="3" creationId="{E79AFEC5-EAFF-1ACE-7562-B7D7B94EBFA0}"/>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2476479756" sldId="2147483652"/>
          </pc:sldLayoutMkLst>
          <pc:spChg chg="mod">
            <ac:chgData name="Faye Lloyd-Jones" userId="5be62e60-938a-45cf-a6c7-349b69a1a2a8" providerId="ADAL" clId="{4D9AE697-E2B0-4A62-982C-7DDE99E9EF2A}" dt="2025-01-10T10:33:43.059" v="0"/>
            <ac:spMkLst>
              <pc:docMk/>
              <pc:sldMasterMk cId="2725434288" sldId="2147483648"/>
              <pc:sldLayoutMk cId="2476479756" sldId="2147483652"/>
              <ac:spMk id="3" creationId="{E5D97112-787B-6E7A-3596-27C4CD5587C2}"/>
            </ac:spMkLst>
          </pc:spChg>
          <pc:spChg chg="mod">
            <ac:chgData name="Faye Lloyd-Jones" userId="5be62e60-938a-45cf-a6c7-349b69a1a2a8" providerId="ADAL" clId="{4D9AE697-E2B0-4A62-982C-7DDE99E9EF2A}" dt="2025-01-10T10:33:43.059" v="0"/>
            <ac:spMkLst>
              <pc:docMk/>
              <pc:sldMasterMk cId="2725434288" sldId="2147483648"/>
              <pc:sldLayoutMk cId="2476479756" sldId="2147483652"/>
              <ac:spMk id="4" creationId="{48463458-A6E5-6DEA-3943-A99CCAA49D42}"/>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2016380276" sldId="2147483653"/>
          </pc:sldLayoutMkLst>
          <pc:spChg chg="mod">
            <ac:chgData name="Faye Lloyd-Jones" userId="5be62e60-938a-45cf-a6c7-349b69a1a2a8" providerId="ADAL" clId="{4D9AE697-E2B0-4A62-982C-7DDE99E9EF2A}" dt="2025-01-10T10:33:43.059" v="0"/>
            <ac:spMkLst>
              <pc:docMk/>
              <pc:sldMasterMk cId="2725434288" sldId="2147483648"/>
              <pc:sldLayoutMk cId="2016380276" sldId="2147483653"/>
              <ac:spMk id="2" creationId="{6CFEF897-5EA1-755D-B105-9C4543A7D6D2}"/>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3" creationId="{B672B0EC-71C0-FB5B-6E5F-699AAF57DDA3}"/>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4" creationId="{1BEEF0E5-C9E9-0716-240B-B465C0929779}"/>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5" creationId="{DE0DCCA5-9637-EA15-C730-21D52A84E874}"/>
            </ac:spMkLst>
          </pc:spChg>
          <pc:spChg chg="mod">
            <ac:chgData name="Faye Lloyd-Jones" userId="5be62e60-938a-45cf-a6c7-349b69a1a2a8" providerId="ADAL" clId="{4D9AE697-E2B0-4A62-982C-7DDE99E9EF2A}" dt="2025-01-10T10:33:43.059" v="0"/>
            <ac:spMkLst>
              <pc:docMk/>
              <pc:sldMasterMk cId="2725434288" sldId="2147483648"/>
              <pc:sldLayoutMk cId="2016380276" sldId="2147483653"/>
              <ac:spMk id="6" creationId="{1548A3E8-DA94-24C7-7E7C-4C5B863D03B5}"/>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4044060741" sldId="2147483656"/>
          </pc:sldLayoutMkLst>
          <pc:spChg chg="mod">
            <ac:chgData name="Faye Lloyd-Jones" userId="5be62e60-938a-45cf-a6c7-349b69a1a2a8" providerId="ADAL" clId="{4D9AE697-E2B0-4A62-982C-7DDE99E9EF2A}" dt="2025-01-10T10:33:43.059" v="0"/>
            <ac:spMkLst>
              <pc:docMk/>
              <pc:sldMasterMk cId="2725434288" sldId="2147483648"/>
              <pc:sldLayoutMk cId="4044060741" sldId="2147483656"/>
              <ac:spMk id="2" creationId="{1617D16C-F9DE-607D-6A7A-07E8BEB82504}"/>
            </ac:spMkLst>
          </pc:spChg>
          <pc:spChg chg="mod">
            <ac:chgData name="Faye Lloyd-Jones" userId="5be62e60-938a-45cf-a6c7-349b69a1a2a8" providerId="ADAL" clId="{4D9AE697-E2B0-4A62-982C-7DDE99E9EF2A}" dt="2025-01-10T10:33:43.059" v="0"/>
            <ac:spMkLst>
              <pc:docMk/>
              <pc:sldMasterMk cId="2725434288" sldId="2147483648"/>
              <pc:sldLayoutMk cId="4044060741" sldId="2147483656"/>
              <ac:spMk id="3" creationId="{CADCF5B4-EB5E-F6A8-82F7-BF45E80FC2CA}"/>
            </ac:spMkLst>
          </pc:spChg>
          <pc:spChg chg="mod">
            <ac:chgData name="Faye Lloyd-Jones" userId="5be62e60-938a-45cf-a6c7-349b69a1a2a8" providerId="ADAL" clId="{4D9AE697-E2B0-4A62-982C-7DDE99E9EF2A}" dt="2025-01-10T10:33:43.059" v="0"/>
            <ac:spMkLst>
              <pc:docMk/>
              <pc:sldMasterMk cId="2725434288" sldId="2147483648"/>
              <pc:sldLayoutMk cId="4044060741" sldId="2147483656"/>
              <ac:spMk id="4" creationId="{C9A920F8-CFB6-3014-ECCE-570294E41FFF}"/>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1944174323" sldId="2147483657"/>
          </pc:sldLayoutMkLst>
          <pc:spChg chg="mod">
            <ac:chgData name="Faye Lloyd-Jones" userId="5be62e60-938a-45cf-a6c7-349b69a1a2a8" providerId="ADAL" clId="{4D9AE697-E2B0-4A62-982C-7DDE99E9EF2A}" dt="2025-01-10T10:33:43.059" v="0"/>
            <ac:spMkLst>
              <pc:docMk/>
              <pc:sldMasterMk cId="2725434288" sldId="2147483648"/>
              <pc:sldLayoutMk cId="1944174323" sldId="2147483657"/>
              <ac:spMk id="2" creationId="{AFD5C034-B950-9B0E-7B84-909059F0B665}"/>
            </ac:spMkLst>
          </pc:spChg>
          <pc:spChg chg="mod">
            <ac:chgData name="Faye Lloyd-Jones" userId="5be62e60-938a-45cf-a6c7-349b69a1a2a8" providerId="ADAL" clId="{4D9AE697-E2B0-4A62-982C-7DDE99E9EF2A}" dt="2025-01-10T10:33:43.059" v="0"/>
            <ac:spMkLst>
              <pc:docMk/>
              <pc:sldMasterMk cId="2725434288" sldId="2147483648"/>
              <pc:sldLayoutMk cId="1944174323" sldId="2147483657"/>
              <ac:spMk id="3" creationId="{C58C4AD0-8CAF-48DA-CC4A-22B7BEE3CB7C}"/>
            </ac:spMkLst>
          </pc:spChg>
          <pc:spChg chg="mod">
            <ac:chgData name="Faye Lloyd-Jones" userId="5be62e60-938a-45cf-a6c7-349b69a1a2a8" providerId="ADAL" clId="{4D9AE697-E2B0-4A62-982C-7DDE99E9EF2A}" dt="2025-01-10T10:33:43.059" v="0"/>
            <ac:spMkLst>
              <pc:docMk/>
              <pc:sldMasterMk cId="2725434288" sldId="2147483648"/>
              <pc:sldLayoutMk cId="1944174323" sldId="2147483657"/>
              <ac:spMk id="4" creationId="{DC50C74B-DF87-7ADD-DBD2-00E834401230}"/>
            </ac:spMkLst>
          </pc:spChg>
        </pc:sldLayoutChg>
        <pc:sldLayoutChg chg="modSp">
          <pc:chgData name="Faye Lloyd-Jones" userId="5be62e60-938a-45cf-a6c7-349b69a1a2a8" providerId="ADAL" clId="{4D9AE697-E2B0-4A62-982C-7DDE99E9EF2A}" dt="2025-01-10T10:33:43.059" v="0"/>
          <pc:sldLayoutMkLst>
            <pc:docMk/>
            <pc:sldMasterMk cId="2725434288" sldId="2147483648"/>
            <pc:sldLayoutMk cId="3892145364" sldId="2147483659"/>
          </pc:sldLayoutMkLst>
          <pc:spChg chg="mod">
            <ac:chgData name="Faye Lloyd-Jones" userId="5be62e60-938a-45cf-a6c7-349b69a1a2a8" providerId="ADAL" clId="{4D9AE697-E2B0-4A62-982C-7DDE99E9EF2A}" dt="2025-01-10T10:33:43.059" v="0"/>
            <ac:spMkLst>
              <pc:docMk/>
              <pc:sldMasterMk cId="2725434288" sldId="2147483648"/>
              <pc:sldLayoutMk cId="3892145364" sldId="2147483659"/>
              <ac:spMk id="2" creationId="{10BBC9C8-DBB1-8EDD-9219-F0CBF8598DBD}"/>
            </ac:spMkLst>
          </pc:spChg>
          <pc:spChg chg="mod">
            <ac:chgData name="Faye Lloyd-Jones" userId="5be62e60-938a-45cf-a6c7-349b69a1a2a8" providerId="ADAL" clId="{4D9AE697-E2B0-4A62-982C-7DDE99E9EF2A}" dt="2025-01-10T10:33:43.059" v="0"/>
            <ac:spMkLst>
              <pc:docMk/>
              <pc:sldMasterMk cId="2725434288" sldId="2147483648"/>
              <pc:sldLayoutMk cId="3892145364" sldId="2147483659"/>
              <ac:spMk id="3" creationId="{FA206354-F4E1-AFBE-084A-CF79A7DC1334}"/>
            </ac:spMkLst>
          </pc:spChg>
        </pc:sldLayoutChg>
      </pc:sldMasterChg>
      <pc:sldMasterChg chg="addSp delSp modSp mod modSldLayout">
        <pc:chgData name="Faye Lloyd-Jones" userId="5be62e60-938a-45cf-a6c7-349b69a1a2a8" providerId="ADAL" clId="{4D9AE697-E2B0-4A62-982C-7DDE99E9EF2A}" dt="2025-01-10T10:41:34.534" v="54" actId="1076"/>
        <pc:sldMasterMkLst>
          <pc:docMk/>
          <pc:sldMasterMk cId="3685705276" sldId="2147483660"/>
        </pc:sldMasterMkLst>
        <pc:spChg chg="mod">
          <ac:chgData name="Faye Lloyd-Jones" userId="5be62e60-938a-45cf-a6c7-349b69a1a2a8" providerId="ADAL" clId="{4D9AE697-E2B0-4A62-982C-7DDE99E9EF2A}" dt="2025-01-10T10:33:43.059" v="0"/>
          <ac:spMkLst>
            <pc:docMk/>
            <pc:sldMasterMk cId="3685705276" sldId="2147483660"/>
            <ac:spMk id="4" creationId="{96E5D237-1B26-9D05-2B1E-4979E6825184}"/>
          </ac:spMkLst>
        </pc:spChg>
        <pc:spChg chg="mod">
          <ac:chgData name="Faye Lloyd-Jones" userId="5be62e60-938a-45cf-a6c7-349b69a1a2a8" providerId="ADAL" clId="{4D9AE697-E2B0-4A62-982C-7DDE99E9EF2A}" dt="2025-01-10T10:33:43.059" v="0"/>
          <ac:spMkLst>
            <pc:docMk/>
            <pc:sldMasterMk cId="3685705276" sldId="2147483660"/>
            <ac:spMk id="5" creationId="{F45C0D91-6D10-71B2-107D-20CEB0432966}"/>
          </ac:spMkLst>
        </pc:spChg>
        <pc:spChg chg="mod">
          <ac:chgData name="Faye Lloyd-Jones" userId="5be62e60-938a-45cf-a6c7-349b69a1a2a8" providerId="ADAL" clId="{4D9AE697-E2B0-4A62-982C-7DDE99E9EF2A}" dt="2025-01-10T10:33:43.059" v="0"/>
          <ac:spMkLst>
            <pc:docMk/>
            <pc:sldMasterMk cId="3685705276" sldId="2147483660"/>
            <ac:spMk id="6" creationId="{AC45572C-B28A-6DC3-3BDC-9C2F2ED9860D}"/>
          </ac:spMkLst>
        </pc:spChg>
        <pc:picChg chg="add mod">
          <ac:chgData name="Faye Lloyd-Jones" userId="5be62e60-938a-45cf-a6c7-349b69a1a2a8" providerId="ADAL" clId="{4D9AE697-E2B0-4A62-982C-7DDE99E9EF2A}" dt="2025-01-10T10:34:48.156" v="11" actId="14100"/>
          <ac:picMkLst>
            <pc:docMk/>
            <pc:sldMasterMk cId="3685705276" sldId="2147483660"/>
            <ac:picMk id="3" creationId="{BB18B3FE-00E5-347D-31C1-19E1BA6EB78C}"/>
          </ac:picMkLst>
        </pc:picChg>
        <pc:picChg chg="add mod">
          <ac:chgData name="Faye Lloyd-Jones" userId="5be62e60-938a-45cf-a6c7-349b69a1a2a8" providerId="ADAL" clId="{4D9AE697-E2B0-4A62-982C-7DDE99E9EF2A}" dt="2025-01-10T10:41:34.534" v="54" actId="1076"/>
          <ac:picMkLst>
            <pc:docMk/>
            <pc:sldMasterMk cId="3685705276" sldId="2147483660"/>
            <ac:picMk id="8" creationId="{094F4F37-9BF3-4043-30B5-418C8DCBBC11}"/>
          </ac:picMkLst>
        </pc:picChg>
        <pc:picChg chg="del mod">
          <ac:chgData name="Faye Lloyd-Jones" userId="5be62e60-938a-45cf-a6c7-349b69a1a2a8" providerId="ADAL" clId="{4D9AE697-E2B0-4A62-982C-7DDE99E9EF2A}" dt="2025-01-10T10:34:24.707" v="3" actId="478"/>
          <ac:picMkLst>
            <pc:docMk/>
            <pc:sldMasterMk cId="3685705276" sldId="2147483660"/>
            <ac:picMk id="10" creationId="{A9A264ED-A1D4-67DD-C0C9-92C8487A5423}"/>
          </ac:picMkLst>
        </pc:picChg>
        <pc:picChg chg="add mod modCrop">
          <ac:chgData name="Faye Lloyd-Jones" userId="5be62e60-938a-45cf-a6c7-349b69a1a2a8" providerId="ADAL" clId="{4D9AE697-E2B0-4A62-982C-7DDE99E9EF2A}" dt="2025-01-10T10:39:33.326" v="34" actId="1076"/>
          <ac:picMkLst>
            <pc:docMk/>
            <pc:sldMasterMk cId="3685705276" sldId="2147483660"/>
            <ac:picMk id="11" creationId="{DAC66FF6-B60F-3038-2BC8-ABC0D158ABFB}"/>
          </ac:picMkLst>
        </pc:picChg>
        <pc:picChg chg="del mod">
          <ac:chgData name="Faye Lloyd-Jones" userId="5be62e60-938a-45cf-a6c7-349b69a1a2a8" providerId="ADAL" clId="{4D9AE697-E2B0-4A62-982C-7DDE99E9EF2A}" dt="2025-01-10T10:34:43.566" v="9" actId="478"/>
          <ac:picMkLst>
            <pc:docMk/>
            <pc:sldMasterMk cId="3685705276" sldId="2147483660"/>
            <ac:picMk id="13" creationId="{634E55BE-AB27-D717-7EE3-E794A118D10A}"/>
          </ac:picMkLst>
        </pc:picChg>
        <pc:picChg chg="add mod">
          <ac:chgData name="Faye Lloyd-Jones" userId="5be62e60-938a-45cf-a6c7-349b69a1a2a8" providerId="ADAL" clId="{4D9AE697-E2B0-4A62-982C-7DDE99E9EF2A}" dt="2025-01-10T10:39:24.858" v="31" actId="1076"/>
          <ac:picMkLst>
            <pc:docMk/>
            <pc:sldMasterMk cId="3685705276" sldId="2147483660"/>
            <ac:picMk id="14" creationId="{CEC52EF1-8702-5D19-7231-2992083FC13A}"/>
          </ac:picMkLst>
        </pc:picChg>
        <pc:picChg chg="del mod">
          <ac:chgData name="Faye Lloyd-Jones" userId="5be62e60-938a-45cf-a6c7-349b69a1a2a8" providerId="ADAL" clId="{4D9AE697-E2B0-4A62-982C-7DDE99E9EF2A}" dt="2025-01-10T10:34:27.725" v="5" actId="478"/>
          <ac:picMkLst>
            <pc:docMk/>
            <pc:sldMasterMk cId="3685705276" sldId="2147483660"/>
            <ac:picMk id="15" creationId="{DF874C58-3376-A543-E0B8-291494629C9E}"/>
          </ac:picMkLst>
        </pc:picChg>
        <pc:picChg chg="del mod">
          <ac:chgData name="Faye Lloyd-Jones" userId="5be62e60-938a-45cf-a6c7-349b69a1a2a8" providerId="ADAL" clId="{4D9AE697-E2B0-4A62-982C-7DDE99E9EF2A}" dt="2025-01-10T10:34:27.126" v="4" actId="478"/>
          <ac:picMkLst>
            <pc:docMk/>
            <pc:sldMasterMk cId="3685705276" sldId="2147483660"/>
            <ac:picMk id="19" creationId="{B472142A-E33A-AC00-A420-EA29BBEBAD98}"/>
          </ac:picMkLst>
        </pc:picChg>
        <pc:sldLayoutChg chg="modSp">
          <pc:chgData name="Faye Lloyd-Jones" userId="5be62e60-938a-45cf-a6c7-349b69a1a2a8" providerId="ADAL" clId="{4D9AE697-E2B0-4A62-982C-7DDE99E9EF2A}" dt="2025-01-10T10:33:43.059" v="0"/>
          <pc:sldLayoutMkLst>
            <pc:docMk/>
            <pc:sldMasterMk cId="3685705276" sldId="2147483660"/>
            <pc:sldLayoutMk cId="1967662820" sldId="2147483661"/>
          </pc:sldLayoutMkLst>
          <pc:spChg chg="mod">
            <ac:chgData name="Faye Lloyd-Jones" userId="5be62e60-938a-45cf-a6c7-349b69a1a2a8" providerId="ADAL" clId="{4D9AE697-E2B0-4A62-982C-7DDE99E9EF2A}" dt="2025-01-10T10:33:43.059" v="0"/>
            <ac:spMkLst>
              <pc:docMk/>
              <pc:sldMasterMk cId="3685705276" sldId="2147483660"/>
              <pc:sldLayoutMk cId="1967662820" sldId="2147483661"/>
              <ac:spMk id="2" creationId="{6C882476-0FFA-CE97-EFBA-B6A976B7B9DF}"/>
            </ac:spMkLst>
          </pc:spChg>
          <pc:spChg chg="mod">
            <ac:chgData name="Faye Lloyd-Jones" userId="5be62e60-938a-45cf-a6c7-349b69a1a2a8" providerId="ADAL" clId="{4D9AE697-E2B0-4A62-982C-7DDE99E9EF2A}" dt="2025-01-10T10:33:43.059" v="0"/>
            <ac:spMkLst>
              <pc:docMk/>
              <pc:sldMasterMk cId="3685705276" sldId="2147483660"/>
              <pc:sldLayoutMk cId="1967662820" sldId="2147483661"/>
              <ac:spMk id="3" creationId="{1EDFCFA8-4BE5-33F0-BE83-4312D9B4BAD6}"/>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2523038567" sldId="2147483662"/>
          </pc:sldLayoutMkLst>
          <pc:spChg chg="mod">
            <ac:chgData name="Faye Lloyd-Jones" userId="5be62e60-938a-45cf-a6c7-349b69a1a2a8" providerId="ADAL" clId="{4D9AE697-E2B0-4A62-982C-7DDE99E9EF2A}" dt="2025-01-10T10:33:43.059" v="0"/>
            <ac:spMkLst>
              <pc:docMk/>
              <pc:sldMasterMk cId="3685705276" sldId="2147483660"/>
              <pc:sldLayoutMk cId="2523038567" sldId="2147483662"/>
              <ac:spMk id="2" creationId="{F390D951-BCEE-7344-C680-5040A5E2810A}"/>
            </ac:spMkLst>
          </pc:spChg>
          <pc:spChg chg="mod">
            <ac:chgData name="Faye Lloyd-Jones" userId="5be62e60-938a-45cf-a6c7-349b69a1a2a8" providerId="ADAL" clId="{4D9AE697-E2B0-4A62-982C-7DDE99E9EF2A}" dt="2025-01-10T10:33:43.059" v="0"/>
            <ac:spMkLst>
              <pc:docMk/>
              <pc:sldMasterMk cId="3685705276" sldId="2147483660"/>
              <pc:sldLayoutMk cId="2523038567" sldId="2147483662"/>
              <ac:spMk id="3" creationId="{BB8396E7-1972-4927-F429-8DDD4A0211FE}"/>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1126513476" sldId="2147483663"/>
          </pc:sldLayoutMkLst>
          <pc:spChg chg="mod">
            <ac:chgData name="Faye Lloyd-Jones" userId="5be62e60-938a-45cf-a6c7-349b69a1a2a8" providerId="ADAL" clId="{4D9AE697-E2B0-4A62-982C-7DDE99E9EF2A}" dt="2025-01-10T10:33:43.059" v="0"/>
            <ac:spMkLst>
              <pc:docMk/>
              <pc:sldMasterMk cId="3685705276" sldId="2147483660"/>
              <pc:sldLayoutMk cId="1126513476" sldId="2147483663"/>
              <ac:spMk id="2" creationId="{718FA620-B31D-8BA8-8935-F4A4B3F93C27}"/>
            </ac:spMkLst>
          </pc:spChg>
          <pc:spChg chg="mod">
            <ac:chgData name="Faye Lloyd-Jones" userId="5be62e60-938a-45cf-a6c7-349b69a1a2a8" providerId="ADAL" clId="{4D9AE697-E2B0-4A62-982C-7DDE99E9EF2A}" dt="2025-01-10T10:33:43.059" v="0"/>
            <ac:spMkLst>
              <pc:docMk/>
              <pc:sldMasterMk cId="3685705276" sldId="2147483660"/>
              <pc:sldLayoutMk cId="1126513476" sldId="2147483663"/>
              <ac:spMk id="3" creationId="{E2CCAF09-E705-E2F3-1F0A-8615C335B2C0}"/>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3103441205" sldId="2147483664"/>
          </pc:sldLayoutMkLst>
          <pc:spChg chg="mod">
            <ac:chgData name="Faye Lloyd-Jones" userId="5be62e60-938a-45cf-a6c7-349b69a1a2a8" providerId="ADAL" clId="{4D9AE697-E2B0-4A62-982C-7DDE99E9EF2A}" dt="2025-01-10T10:33:43.059" v="0"/>
            <ac:spMkLst>
              <pc:docMk/>
              <pc:sldMasterMk cId="3685705276" sldId="2147483660"/>
              <pc:sldLayoutMk cId="3103441205" sldId="2147483664"/>
              <ac:spMk id="2" creationId="{195AE4C7-84E0-EB7B-B159-4258CE8CC17C}"/>
            </ac:spMkLst>
          </pc:spChg>
          <pc:spChg chg="mod">
            <ac:chgData name="Faye Lloyd-Jones" userId="5be62e60-938a-45cf-a6c7-349b69a1a2a8" providerId="ADAL" clId="{4D9AE697-E2B0-4A62-982C-7DDE99E9EF2A}" dt="2025-01-10T10:33:43.059" v="0"/>
            <ac:spMkLst>
              <pc:docMk/>
              <pc:sldMasterMk cId="3685705276" sldId="2147483660"/>
              <pc:sldLayoutMk cId="3103441205" sldId="2147483664"/>
              <ac:spMk id="3" creationId="{EA62F44E-68A0-A62F-0E7A-53E553384F5E}"/>
            </ac:spMkLst>
          </pc:spChg>
          <pc:spChg chg="mod">
            <ac:chgData name="Faye Lloyd-Jones" userId="5be62e60-938a-45cf-a6c7-349b69a1a2a8" providerId="ADAL" clId="{4D9AE697-E2B0-4A62-982C-7DDE99E9EF2A}" dt="2025-01-10T10:33:43.059" v="0"/>
            <ac:spMkLst>
              <pc:docMk/>
              <pc:sldMasterMk cId="3685705276" sldId="2147483660"/>
              <pc:sldLayoutMk cId="3103441205" sldId="2147483664"/>
              <ac:spMk id="4" creationId="{BCCCD5D8-46D7-2A0E-7847-7EB14CFBC696}"/>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1345648346" sldId="2147483665"/>
          </pc:sldLayoutMkLst>
          <pc:spChg chg="mod">
            <ac:chgData name="Faye Lloyd-Jones" userId="5be62e60-938a-45cf-a6c7-349b69a1a2a8" providerId="ADAL" clId="{4D9AE697-E2B0-4A62-982C-7DDE99E9EF2A}" dt="2025-01-10T10:33:43.059" v="0"/>
            <ac:spMkLst>
              <pc:docMk/>
              <pc:sldMasterMk cId="3685705276" sldId="2147483660"/>
              <pc:sldLayoutMk cId="1345648346" sldId="2147483665"/>
              <ac:spMk id="2" creationId="{1BACFAB3-0CDC-97D7-DFE0-600BAE543263}"/>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3" creationId="{557EF37D-1EE3-2A17-0315-0DC8FC6FCEF9}"/>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4" creationId="{C2DB3A1C-5BED-3CBD-23BD-39949329A79F}"/>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5" creationId="{757F58A6-B1B7-9CFC-504E-BF9784BC1E43}"/>
            </ac:spMkLst>
          </pc:spChg>
          <pc:spChg chg="mod">
            <ac:chgData name="Faye Lloyd-Jones" userId="5be62e60-938a-45cf-a6c7-349b69a1a2a8" providerId="ADAL" clId="{4D9AE697-E2B0-4A62-982C-7DDE99E9EF2A}" dt="2025-01-10T10:33:43.059" v="0"/>
            <ac:spMkLst>
              <pc:docMk/>
              <pc:sldMasterMk cId="3685705276" sldId="2147483660"/>
              <pc:sldLayoutMk cId="1345648346" sldId="2147483665"/>
              <ac:spMk id="6" creationId="{179C5D30-0F6E-CB76-595E-91944CC85C0F}"/>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3197747217" sldId="2147483666"/>
          </pc:sldLayoutMkLst>
          <pc:spChg chg="mod">
            <ac:chgData name="Faye Lloyd-Jones" userId="5be62e60-938a-45cf-a6c7-349b69a1a2a8" providerId="ADAL" clId="{4D9AE697-E2B0-4A62-982C-7DDE99E9EF2A}" dt="2025-01-10T10:33:43.059" v="0"/>
            <ac:spMkLst>
              <pc:docMk/>
              <pc:sldMasterMk cId="3685705276" sldId="2147483660"/>
              <pc:sldLayoutMk cId="3197747217" sldId="2147483666"/>
              <ac:spMk id="2" creationId="{8E7CAA9F-6FD9-E6A6-99F4-D375D7F88087}"/>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4185834529" sldId="2147483668"/>
          </pc:sldLayoutMkLst>
          <pc:spChg chg="mod">
            <ac:chgData name="Faye Lloyd-Jones" userId="5be62e60-938a-45cf-a6c7-349b69a1a2a8" providerId="ADAL" clId="{4D9AE697-E2B0-4A62-982C-7DDE99E9EF2A}" dt="2025-01-10T10:33:43.059" v="0"/>
            <ac:spMkLst>
              <pc:docMk/>
              <pc:sldMasterMk cId="3685705276" sldId="2147483660"/>
              <pc:sldLayoutMk cId="4185834529" sldId="2147483668"/>
              <ac:spMk id="2" creationId="{FC737465-4127-9EFA-F905-4D5F124F7317}"/>
            </ac:spMkLst>
          </pc:spChg>
          <pc:spChg chg="mod">
            <ac:chgData name="Faye Lloyd-Jones" userId="5be62e60-938a-45cf-a6c7-349b69a1a2a8" providerId="ADAL" clId="{4D9AE697-E2B0-4A62-982C-7DDE99E9EF2A}" dt="2025-01-10T10:33:43.059" v="0"/>
            <ac:spMkLst>
              <pc:docMk/>
              <pc:sldMasterMk cId="3685705276" sldId="2147483660"/>
              <pc:sldLayoutMk cId="4185834529" sldId="2147483668"/>
              <ac:spMk id="3" creationId="{6C382E9C-558F-5AD1-D045-ED88104B3582}"/>
            </ac:spMkLst>
          </pc:spChg>
          <pc:spChg chg="mod">
            <ac:chgData name="Faye Lloyd-Jones" userId="5be62e60-938a-45cf-a6c7-349b69a1a2a8" providerId="ADAL" clId="{4D9AE697-E2B0-4A62-982C-7DDE99E9EF2A}" dt="2025-01-10T10:33:43.059" v="0"/>
            <ac:spMkLst>
              <pc:docMk/>
              <pc:sldMasterMk cId="3685705276" sldId="2147483660"/>
              <pc:sldLayoutMk cId="4185834529" sldId="2147483668"/>
              <ac:spMk id="4" creationId="{96A58988-685B-8512-C794-C40D192B75D3}"/>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2502407682" sldId="2147483669"/>
          </pc:sldLayoutMkLst>
          <pc:spChg chg="mod">
            <ac:chgData name="Faye Lloyd-Jones" userId="5be62e60-938a-45cf-a6c7-349b69a1a2a8" providerId="ADAL" clId="{4D9AE697-E2B0-4A62-982C-7DDE99E9EF2A}" dt="2025-01-10T10:33:43.059" v="0"/>
            <ac:spMkLst>
              <pc:docMk/>
              <pc:sldMasterMk cId="3685705276" sldId="2147483660"/>
              <pc:sldLayoutMk cId="2502407682" sldId="2147483669"/>
              <ac:spMk id="2" creationId="{917F4643-9D94-D80D-A4EC-8B3289806260}"/>
            </ac:spMkLst>
          </pc:spChg>
          <pc:spChg chg="mod">
            <ac:chgData name="Faye Lloyd-Jones" userId="5be62e60-938a-45cf-a6c7-349b69a1a2a8" providerId="ADAL" clId="{4D9AE697-E2B0-4A62-982C-7DDE99E9EF2A}" dt="2025-01-10T10:33:43.059" v="0"/>
            <ac:spMkLst>
              <pc:docMk/>
              <pc:sldMasterMk cId="3685705276" sldId="2147483660"/>
              <pc:sldLayoutMk cId="2502407682" sldId="2147483669"/>
              <ac:spMk id="3" creationId="{85C3662C-F8DD-D081-8E05-C2608AD20367}"/>
            </ac:spMkLst>
          </pc:spChg>
          <pc:spChg chg="mod">
            <ac:chgData name="Faye Lloyd-Jones" userId="5be62e60-938a-45cf-a6c7-349b69a1a2a8" providerId="ADAL" clId="{4D9AE697-E2B0-4A62-982C-7DDE99E9EF2A}" dt="2025-01-10T10:33:43.059" v="0"/>
            <ac:spMkLst>
              <pc:docMk/>
              <pc:sldMasterMk cId="3685705276" sldId="2147483660"/>
              <pc:sldLayoutMk cId="2502407682" sldId="2147483669"/>
              <ac:spMk id="4" creationId="{AC67CC74-AF00-D1DC-F63E-721094FBE90D}"/>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3513746819" sldId="2147483670"/>
          </pc:sldLayoutMkLst>
          <pc:spChg chg="mod">
            <ac:chgData name="Faye Lloyd-Jones" userId="5be62e60-938a-45cf-a6c7-349b69a1a2a8" providerId="ADAL" clId="{4D9AE697-E2B0-4A62-982C-7DDE99E9EF2A}" dt="2025-01-10T10:33:43.059" v="0"/>
            <ac:spMkLst>
              <pc:docMk/>
              <pc:sldMasterMk cId="3685705276" sldId="2147483660"/>
              <pc:sldLayoutMk cId="3513746819" sldId="2147483670"/>
              <ac:spMk id="2" creationId="{96FE6A9B-703E-BCA5-1287-886871701647}"/>
            </ac:spMkLst>
          </pc:spChg>
          <pc:spChg chg="mod">
            <ac:chgData name="Faye Lloyd-Jones" userId="5be62e60-938a-45cf-a6c7-349b69a1a2a8" providerId="ADAL" clId="{4D9AE697-E2B0-4A62-982C-7DDE99E9EF2A}" dt="2025-01-10T10:33:43.059" v="0"/>
            <ac:spMkLst>
              <pc:docMk/>
              <pc:sldMasterMk cId="3685705276" sldId="2147483660"/>
              <pc:sldLayoutMk cId="3513746819" sldId="2147483670"/>
              <ac:spMk id="3" creationId="{4BBC28C5-30FE-9261-1460-7921C1D87A43}"/>
            </ac:spMkLst>
          </pc:spChg>
        </pc:sldLayoutChg>
        <pc:sldLayoutChg chg="modSp">
          <pc:chgData name="Faye Lloyd-Jones" userId="5be62e60-938a-45cf-a6c7-349b69a1a2a8" providerId="ADAL" clId="{4D9AE697-E2B0-4A62-982C-7DDE99E9EF2A}" dt="2025-01-10T10:33:43.059" v="0"/>
          <pc:sldLayoutMkLst>
            <pc:docMk/>
            <pc:sldMasterMk cId="3685705276" sldId="2147483660"/>
            <pc:sldLayoutMk cId="1804792475" sldId="2147483671"/>
          </pc:sldLayoutMkLst>
          <pc:spChg chg="mod">
            <ac:chgData name="Faye Lloyd-Jones" userId="5be62e60-938a-45cf-a6c7-349b69a1a2a8" providerId="ADAL" clId="{4D9AE697-E2B0-4A62-982C-7DDE99E9EF2A}" dt="2025-01-10T10:33:43.059" v="0"/>
            <ac:spMkLst>
              <pc:docMk/>
              <pc:sldMasterMk cId="3685705276" sldId="2147483660"/>
              <pc:sldLayoutMk cId="1804792475" sldId="2147483671"/>
              <ac:spMk id="2" creationId="{AD40187E-4925-D101-5C43-18AC01EA870D}"/>
            </ac:spMkLst>
          </pc:spChg>
          <pc:spChg chg="mod">
            <ac:chgData name="Faye Lloyd-Jones" userId="5be62e60-938a-45cf-a6c7-349b69a1a2a8" providerId="ADAL" clId="{4D9AE697-E2B0-4A62-982C-7DDE99E9EF2A}" dt="2025-01-10T10:33:43.059" v="0"/>
            <ac:spMkLst>
              <pc:docMk/>
              <pc:sldMasterMk cId="3685705276" sldId="2147483660"/>
              <pc:sldLayoutMk cId="1804792475" sldId="2147483671"/>
              <ac:spMk id="3" creationId="{A887BAAA-97EF-0D36-A59E-6FFD6A1BEB12}"/>
            </ac:spMkLst>
          </pc:spChg>
        </pc:sldLayoutChg>
      </pc:sldMasterChg>
      <pc:sldMasterChg chg="addSp del delSldLayout">
        <pc:chgData name="Faye Lloyd-Jones" userId="5be62e60-938a-45cf-a6c7-349b69a1a2a8" providerId="ADAL" clId="{4D9AE697-E2B0-4A62-982C-7DDE99E9EF2A}" dt="2025-01-10T10:39:51.209" v="37" actId="2696"/>
        <pc:sldMasterMkLst>
          <pc:docMk/>
          <pc:sldMasterMk cId="3488682926" sldId="2147483672"/>
        </pc:sldMasterMkLst>
        <pc:picChg chg="add">
          <ac:chgData name="Faye Lloyd-Jones" userId="5be62e60-938a-45cf-a6c7-349b69a1a2a8" providerId="ADAL" clId="{4D9AE697-E2B0-4A62-982C-7DDE99E9EF2A}" dt="2025-01-10T10:33:43.059" v="0"/>
          <ac:picMkLst>
            <pc:docMk/>
            <pc:sldMasterMk cId="3488682926" sldId="2147483672"/>
            <ac:picMk id="7" creationId="{B7E45910-59E9-8FDE-C6DE-561D6B1299D6}"/>
          </ac:picMkLst>
        </pc:picChg>
        <pc:picChg chg="add">
          <ac:chgData name="Faye Lloyd-Jones" userId="5be62e60-938a-45cf-a6c7-349b69a1a2a8" providerId="ADAL" clId="{4D9AE697-E2B0-4A62-982C-7DDE99E9EF2A}" dt="2025-01-10T10:33:43.059" v="0"/>
          <ac:picMkLst>
            <pc:docMk/>
            <pc:sldMasterMk cId="3488682926" sldId="2147483672"/>
            <ac:picMk id="8" creationId="{22137FDC-526C-12D1-E744-D1C5D9B2AC9C}"/>
          </ac:picMkLst>
        </pc:picChg>
        <pc:picChg chg="add">
          <ac:chgData name="Faye Lloyd-Jones" userId="5be62e60-938a-45cf-a6c7-349b69a1a2a8" providerId="ADAL" clId="{4D9AE697-E2B0-4A62-982C-7DDE99E9EF2A}" dt="2025-01-10T10:33:43.059" v="0"/>
          <ac:picMkLst>
            <pc:docMk/>
            <pc:sldMasterMk cId="3488682926" sldId="2147483672"/>
            <ac:picMk id="9" creationId="{8824840F-E238-CFBD-C802-2EF9CC44A562}"/>
          </ac:picMkLst>
        </pc:picChg>
        <pc:picChg chg="add">
          <ac:chgData name="Faye Lloyd-Jones" userId="5be62e60-938a-45cf-a6c7-349b69a1a2a8" providerId="ADAL" clId="{4D9AE697-E2B0-4A62-982C-7DDE99E9EF2A}" dt="2025-01-10T10:33:43.059" v="0"/>
          <ac:picMkLst>
            <pc:docMk/>
            <pc:sldMasterMk cId="3488682926" sldId="2147483672"/>
            <ac:picMk id="10" creationId="{85AA3970-8321-69A0-E1EC-9EF45B1587A2}"/>
          </ac:picMkLst>
        </pc:picChg>
        <pc:sldLayoutChg chg="del">
          <pc:chgData name="Faye Lloyd-Jones" userId="5be62e60-938a-45cf-a6c7-349b69a1a2a8" providerId="ADAL" clId="{4D9AE697-E2B0-4A62-982C-7DDE99E9EF2A}" dt="2025-01-10T10:39:51.209" v="37" actId="2696"/>
          <pc:sldLayoutMkLst>
            <pc:docMk/>
            <pc:sldMasterMk cId="3488682926" sldId="2147483672"/>
            <pc:sldLayoutMk cId="4006834840" sldId="2147483673"/>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118917853" sldId="2147483674"/>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508262485" sldId="2147483675"/>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480098822" sldId="2147483676"/>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1440855038" sldId="2147483677"/>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160587202" sldId="2147483678"/>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457207092" sldId="2147483679"/>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3795477185" sldId="2147483680"/>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2430612958" sldId="2147483681"/>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140205878" sldId="2147483682"/>
          </pc:sldLayoutMkLst>
        </pc:sldLayoutChg>
        <pc:sldLayoutChg chg="del">
          <pc:chgData name="Faye Lloyd-Jones" userId="5be62e60-938a-45cf-a6c7-349b69a1a2a8" providerId="ADAL" clId="{4D9AE697-E2B0-4A62-982C-7DDE99E9EF2A}" dt="2025-01-10T10:39:51.209" v="37" actId="2696"/>
          <pc:sldLayoutMkLst>
            <pc:docMk/>
            <pc:sldMasterMk cId="3488682926" sldId="2147483672"/>
            <pc:sldLayoutMk cId="936169077" sldId="2147483683"/>
          </pc:sldLayoutMkLst>
        </pc:sldLayoutChg>
      </pc:sldMasterChg>
      <pc:sldMasterChg chg="addSp">
        <pc:chgData name="Faye Lloyd-Jones" userId="5be62e60-938a-45cf-a6c7-349b69a1a2a8" providerId="ADAL" clId="{4D9AE697-E2B0-4A62-982C-7DDE99E9EF2A}" dt="2025-01-10T10:33:43.059" v="0"/>
        <pc:sldMasterMkLst>
          <pc:docMk/>
          <pc:sldMasterMk cId="3250852725" sldId="2147483684"/>
        </pc:sldMasterMkLst>
        <pc:picChg chg="add">
          <ac:chgData name="Faye Lloyd-Jones" userId="5be62e60-938a-45cf-a6c7-349b69a1a2a8" providerId="ADAL" clId="{4D9AE697-E2B0-4A62-982C-7DDE99E9EF2A}" dt="2025-01-10T10:33:43.059" v="0"/>
          <ac:picMkLst>
            <pc:docMk/>
            <pc:sldMasterMk cId="3250852725" sldId="2147483684"/>
            <ac:picMk id="7" creationId="{D452200B-03A1-065F-17B4-F0FBF820A168}"/>
          </ac:picMkLst>
        </pc:picChg>
      </pc:sldMasterChg>
    </pc:docChg>
  </pc:docChgLst>
  <pc:docChgLst>
    <pc:chgData name="Faye Lloyd-Jones" userId="5be62e60-938a-45cf-a6c7-349b69a1a2a8" providerId="ADAL" clId="{3C549DDC-37C1-4B4E-B7D5-251981B9CCBD}"/>
    <pc:docChg chg="undo custSel addSld delSld modSld">
      <pc:chgData name="Faye Lloyd-Jones" userId="5be62e60-938a-45cf-a6c7-349b69a1a2a8" providerId="ADAL" clId="{3C549DDC-37C1-4B4E-B7D5-251981B9CCBD}" dt="2025-01-09T08:18:03.973" v="2492" actId="962"/>
      <pc:docMkLst>
        <pc:docMk/>
      </pc:docMkLst>
      <pc:sldChg chg="modSp mod">
        <pc:chgData name="Faye Lloyd-Jones" userId="5be62e60-938a-45cf-a6c7-349b69a1a2a8" providerId="ADAL" clId="{3C549DDC-37C1-4B4E-B7D5-251981B9CCBD}" dt="2025-01-09T08:16:31.636" v="2486" actId="33553"/>
        <pc:sldMkLst>
          <pc:docMk/>
          <pc:sldMk cId="918366454" sldId="256"/>
        </pc:sldMkLst>
        <pc:spChg chg="mod">
          <ac:chgData name="Faye Lloyd-Jones" userId="5be62e60-938a-45cf-a6c7-349b69a1a2a8" providerId="ADAL" clId="{3C549DDC-37C1-4B4E-B7D5-251981B9CCBD}" dt="2025-01-09T08:16:31.636" v="2486" actId="33553"/>
          <ac:spMkLst>
            <pc:docMk/>
            <pc:sldMk cId="918366454" sldId="256"/>
            <ac:spMk id="4" creationId="{9F8BBF3B-67FE-3CD5-D2D3-01AEF9378E64}"/>
          </ac:spMkLst>
        </pc:spChg>
      </pc:sldChg>
      <pc:sldChg chg="addSp delSp modSp mod">
        <pc:chgData name="Faye Lloyd-Jones" userId="5be62e60-938a-45cf-a6c7-349b69a1a2a8" providerId="ADAL" clId="{3C549DDC-37C1-4B4E-B7D5-251981B9CCBD}" dt="2025-01-09T08:16:28.887" v="2485" actId="33553"/>
        <pc:sldMkLst>
          <pc:docMk/>
          <pc:sldMk cId="216591690" sldId="257"/>
        </pc:sldMkLst>
        <pc:spChg chg="add del mod">
          <ac:chgData name="Faye Lloyd-Jones" userId="5be62e60-938a-45cf-a6c7-349b69a1a2a8" providerId="ADAL" clId="{3C549DDC-37C1-4B4E-B7D5-251981B9CCBD}" dt="2025-01-09T07:58:19.931" v="2477" actId="478"/>
          <ac:spMkLst>
            <pc:docMk/>
            <pc:sldMk cId="216591690" sldId="257"/>
            <ac:spMk id="2" creationId="{8AAC7D50-CAAE-2602-AE32-040D556776AB}"/>
          </ac:spMkLst>
        </pc:spChg>
        <pc:spChg chg="mod">
          <ac:chgData name="Faye Lloyd-Jones" userId="5be62e60-938a-45cf-a6c7-349b69a1a2a8" providerId="ADAL" clId="{3C549DDC-37C1-4B4E-B7D5-251981B9CCBD}" dt="2025-01-09T08:16:28.887" v="2485" actId="33553"/>
          <ac:spMkLst>
            <pc:docMk/>
            <pc:sldMk cId="216591690" sldId="257"/>
            <ac:spMk id="3" creationId="{DB5E62BA-9632-3622-B041-7E768FB47288}"/>
          </ac:spMkLst>
        </pc:spChg>
      </pc:sldChg>
      <pc:sldChg chg="modSp mod modNotesTx">
        <pc:chgData name="Faye Lloyd-Jones" userId="5be62e60-938a-45cf-a6c7-349b69a1a2a8" providerId="ADAL" clId="{3C549DDC-37C1-4B4E-B7D5-251981B9CCBD}" dt="2025-01-09T08:18:03.973" v="2492" actId="962"/>
        <pc:sldMkLst>
          <pc:docMk/>
          <pc:sldMk cId="644624828" sldId="258"/>
        </pc:sldMkLst>
        <pc:spChg chg="mod">
          <ac:chgData name="Faye Lloyd-Jones" userId="5be62e60-938a-45cf-a6c7-349b69a1a2a8" providerId="ADAL" clId="{3C549DDC-37C1-4B4E-B7D5-251981B9CCBD}" dt="2025-01-09T08:18:03.973" v="2492" actId="962"/>
          <ac:spMkLst>
            <pc:docMk/>
            <pc:sldMk cId="644624828" sldId="258"/>
            <ac:spMk id="6" creationId="{3FADDD25-0FA7-032F-F454-D0CF0BCC23B1}"/>
          </ac:spMkLst>
        </pc:spChg>
        <pc:picChg chg="mod">
          <ac:chgData name="Faye Lloyd-Jones" userId="5be62e60-938a-45cf-a6c7-349b69a1a2a8" providerId="ADAL" clId="{3C549DDC-37C1-4B4E-B7D5-251981B9CCBD}" dt="2025-01-09T07:58:55.599" v="2480" actId="962"/>
          <ac:picMkLst>
            <pc:docMk/>
            <pc:sldMk cId="644624828" sldId="258"/>
            <ac:picMk id="3" creationId="{24DEE376-2223-160A-DA6B-33FC380931B8}"/>
          </ac:picMkLst>
        </pc:picChg>
        <pc:picChg chg="mod">
          <ac:chgData name="Faye Lloyd-Jones" userId="5be62e60-938a-45cf-a6c7-349b69a1a2a8" providerId="ADAL" clId="{3C549DDC-37C1-4B4E-B7D5-251981B9CCBD}" dt="2025-01-09T08:18:03.190" v="2491" actId="962"/>
          <ac:picMkLst>
            <pc:docMk/>
            <pc:sldMk cId="644624828" sldId="258"/>
            <ac:picMk id="5" creationId="{6AB11CB3-372C-3F94-F567-F510D1C32F72}"/>
          </ac:picMkLst>
        </pc:picChg>
      </pc:sldChg>
      <pc:sldChg chg="modSp del mod">
        <pc:chgData name="Faye Lloyd-Jones" userId="5be62e60-938a-45cf-a6c7-349b69a1a2a8" providerId="ADAL" clId="{3C549DDC-37C1-4B4E-B7D5-251981B9CCBD}" dt="2025-01-07T14:16:39.471" v="2106" actId="2696"/>
        <pc:sldMkLst>
          <pc:docMk/>
          <pc:sldMk cId="1143391987" sldId="259"/>
        </pc:sldMkLst>
        <pc:spChg chg="mod">
          <ac:chgData name="Faye Lloyd-Jones" userId="5be62e60-938a-45cf-a6c7-349b69a1a2a8" providerId="ADAL" clId="{3C549DDC-37C1-4B4E-B7D5-251981B9CCBD}" dt="2025-01-07T13:46:26.957" v="597" actId="6549"/>
          <ac:spMkLst>
            <pc:docMk/>
            <pc:sldMk cId="1143391987" sldId="259"/>
            <ac:spMk id="3" creationId="{1E09778F-EC6D-0D64-49C1-D67949CC6EC7}"/>
          </ac:spMkLst>
        </pc:spChg>
      </pc:sldChg>
      <pc:sldChg chg="modSp del mod">
        <pc:chgData name="Faye Lloyd-Jones" userId="5be62e60-938a-45cf-a6c7-349b69a1a2a8" providerId="ADAL" clId="{3C549DDC-37C1-4B4E-B7D5-251981B9CCBD}" dt="2025-01-07T14:16:39.471" v="2106" actId="2696"/>
        <pc:sldMkLst>
          <pc:docMk/>
          <pc:sldMk cId="1224139243" sldId="260"/>
        </pc:sldMkLst>
        <pc:spChg chg="mod">
          <ac:chgData name="Faye Lloyd-Jones" userId="5be62e60-938a-45cf-a6c7-349b69a1a2a8" providerId="ADAL" clId="{3C549DDC-37C1-4B4E-B7D5-251981B9CCBD}" dt="2025-01-07T13:43:35.181" v="545" actId="20577"/>
          <ac:spMkLst>
            <pc:docMk/>
            <pc:sldMk cId="1224139243" sldId="260"/>
            <ac:spMk id="4" creationId="{A375592A-255D-71A3-C18B-0FCD77348671}"/>
          </ac:spMkLst>
        </pc:spChg>
      </pc:sldChg>
      <pc:sldChg chg="modSp del mod">
        <pc:chgData name="Faye Lloyd-Jones" userId="5be62e60-938a-45cf-a6c7-349b69a1a2a8" providerId="ADAL" clId="{3C549DDC-37C1-4B4E-B7D5-251981B9CCBD}" dt="2025-01-07T14:16:39.471" v="2106" actId="2696"/>
        <pc:sldMkLst>
          <pc:docMk/>
          <pc:sldMk cId="463798013" sldId="261"/>
        </pc:sldMkLst>
        <pc:spChg chg="mod">
          <ac:chgData name="Faye Lloyd-Jones" userId="5be62e60-938a-45cf-a6c7-349b69a1a2a8" providerId="ADAL" clId="{3C549DDC-37C1-4B4E-B7D5-251981B9CCBD}" dt="2025-01-07T13:46:21.049" v="596" actId="20577"/>
          <ac:spMkLst>
            <pc:docMk/>
            <pc:sldMk cId="463798013" sldId="261"/>
            <ac:spMk id="2" creationId="{FB395090-9039-B660-D184-BAC5F8CF24F5}"/>
          </ac:spMkLst>
        </pc:spChg>
      </pc:sldChg>
      <pc:sldChg chg="modSp mod modNotesTx">
        <pc:chgData name="Faye Lloyd-Jones" userId="5be62e60-938a-45cf-a6c7-349b69a1a2a8" providerId="ADAL" clId="{3C549DDC-37C1-4B4E-B7D5-251981B9CCBD}" dt="2025-01-09T08:16:37.420" v="2488" actId="33553"/>
        <pc:sldMkLst>
          <pc:docMk/>
          <pc:sldMk cId="4145136641" sldId="262"/>
        </pc:sldMkLst>
        <pc:spChg chg="mod">
          <ac:chgData name="Faye Lloyd-Jones" userId="5be62e60-938a-45cf-a6c7-349b69a1a2a8" providerId="ADAL" clId="{3C549DDC-37C1-4B4E-B7D5-251981B9CCBD}" dt="2025-01-09T07:57:55.646" v="2474" actId="962"/>
          <ac:spMkLst>
            <pc:docMk/>
            <pc:sldMk cId="4145136641" sldId="262"/>
            <ac:spMk id="2" creationId="{8600C58D-A576-6BFC-06FF-FCF6C110802A}"/>
          </ac:spMkLst>
        </pc:spChg>
        <pc:spChg chg="mod">
          <ac:chgData name="Faye Lloyd-Jones" userId="5be62e60-938a-45cf-a6c7-349b69a1a2a8" providerId="ADAL" clId="{3C549DDC-37C1-4B4E-B7D5-251981B9CCBD}" dt="2025-01-09T08:16:37.420" v="2488" actId="33553"/>
          <ac:spMkLst>
            <pc:docMk/>
            <pc:sldMk cId="4145136641" sldId="262"/>
            <ac:spMk id="6" creationId="{3FADDD25-0FA7-032F-F454-D0CF0BCC23B1}"/>
          </ac:spMkLst>
        </pc:spChg>
        <pc:picChg chg="mod">
          <ac:chgData name="Faye Lloyd-Jones" userId="5be62e60-938a-45cf-a6c7-349b69a1a2a8" providerId="ADAL" clId="{3C549DDC-37C1-4B4E-B7D5-251981B9CCBD}" dt="2025-01-09T07:59:20.657" v="2484" actId="962"/>
          <ac:picMkLst>
            <pc:docMk/>
            <pc:sldMk cId="4145136641" sldId="262"/>
            <ac:picMk id="3" creationId="{24DEE376-2223-160A-DA6B-33FC380931B8}"/>
          </ac:picMkLst>
        </pc:picChg>
        <pc:picChg chg="mod">
          <ac:chgData name="Faye Lloyd-Jones" userId="5be62e60-938a-45cf-a6c7-349b69a1a2a8" providerId="ADAL" clId="{3C549DDC-37C1-4B4E-B7D5-251981B9CCBD}" dt="2025-01-09T07:59:12.895" v="2483" actId="962"/>
          <ac:picMkLst>
            <pc:docMk/>
            <pc:sldMk cId="4145136641" sldId="262"/>
            <ac:picMk id="5" creationId="{6AB11CB3-372C-3F94-F567-F510D1C32F72}"/>
          </ac:picMkLst>
        </pc:picChg>
        <pc:cxnChg chg="mod">
          <ac:chgData name="Faye Lloyd-Jones" userId="5be62e60-938a-45cf-a6c7-349b69a1a2a8" providerId="ADAL" clId="{3C549DDC-37C1-4B4E-B7D5-251981B9CCBD}" dt="2025-01-09T07:57:57.826" v="2475" actId="962"/>
          <ac:cxnSpMkLst>
            <pc:docMk/>
            <pc:sldMk cId="4145136641" sldId="262"/>
            <ac:cxnSpMk id="7" creationId="{9F834B53-AB39-081A-34D8-26BA21CC100A}"/>
          </ac:cxnSpMkLst>
        </pc:cxnChg>
      </pc:sldChg>
      <pc:sldChg chg="addSp modSp new mod modNotesTx">
        <pc:chgData name="Faye Lloyd-Jones" userId="5be62e60-938a-45cf-a6c7-349b69a1a2a8" providerId="ADAL" clId="{3C549DDC-37C1-4B4E-B7D5-251981B9CCBD}" dt="2025-01-09T08:16:40.080" v="2489" actId="33553"/>
        <pc:sldMkLst>
          <pc:docMk/>
          <pc:sldMk cId="4106309959" sldId="263"/>
        </pc:sldMkLst>
        <pc:spChg chg="add mod">
          <ac:chgData name="Faye Lloyd-Jones" userId="5be62e60-938a-45cf-a6c7-349b69a1a2a8" providerId="ADAL" clId="{3C549DDC-37C1-4B4E-B7D5-251981B9CCBD}" dt="2025-01-09T08:16:40.080" v="2489" actId="33553"/>
          <ac:spMkLst>
            <pc:docMk/>
            <pc:sldMk cId="4106309959" sldId="263"/>
            <ac:spMk id="2" creationId="{DA5808BE-3C5A-6D80-7273-BE4E29CF4225}"/>
          </ac:spMkLst>
        </pc:spChg>
        <pc:spChg chg="add mod">
          <ac:chgData name="Faye Lloyd-Jones" userId="5be62e60-938a-45cf-a6c7-349b69a1a2a8" providerId="ADAL" clId="{3C549DDC-37C1-4B4E-B7D5-251981B9CCBD}" dt="2025-01-09T07:56:52.026" v="2473" actId="1035"/>
          <ac:spMkLst>
            <pc:docMk/>
            <pc:sldMk cId="4106309959" sldId="263"/>
            <ac:spMk id="3" creationId="{2CB8882F-4B74-A887-B2F3-2DA1CF16C462}"/>
          </ac:spMkLst>
        </pc:spChg>
      </pc:sldChg>
      <pc:sldChg chg="addSp modSp add mod">
        <pc:chgData name="Faye Lloyd-Jones" userId="5be62e60-938a-45cf-a6c7-349b69a1a2a8" providerId="ADAL" clId="{3C549DDC-37C1-4B4E-B7D5-251981B9CCBD}" dt="2025-01-09T08:16:42.122" v="2490" actId="33553"/>
        <pc:sldMkLst>
          <pc:docMk/>
          <pc:sldMk cId="1735571654" sldId="264"/>
        </pc:sldMkLst>
        <pc:spChg chg="mod">
          <ac:chgData name="Faye Lloyd-Jones" userId="5be62e60-938a-45cf-a6c7-349b69a1a2a8" providerId="ADAL" clId="{3C549DDC-37C1-4B4E-B7D5-251981B9CCBD}" dt="2025-01-09T08:16:42.122" v="2490" actId="33553"/>
          <ac:spMkLst>
            <pc:docMk/>
            <pc:sldMk cId="1735571654" sldId="264"/>
            <ac:spMk id="2" creationId="{DA5808BE-3C5A-6D80-7273-BE4E29CF4225}"/>
          </ac:spMkLst>
        </pc:spChg>
        <pc:spChg chg="add mod">
          <ac:chgData name="Faye Lloyd-Jones" userId="5be62e60-938a-45cf-a6c7-349b69a1a2a8" providerId="ADAL" clId="{3C549DDC-37C1-4B4E-B7D5-251981B9CCBD}" dt="2025-01-07T14:16:19.948" v="2105" actId="20577"/>
          <ac:spMkLst>
            <pc:docMk/>
            <pc:sldMk cId="1735571654" sldId="264"/>
            <ac:spMk id="4" creationId="{4B29708D-CEB4-C5E8-5E4C-439DE4FCA7F0}"/>
          </ac:spMkLst>
        </pc:spChg>
      </pc:sldChg>
    </pc:docChg>
  </pc:docChgLst>
  <pc:docChgLst>
    <pc:chgData name="Faye Lloyd-Jones" userId="5be62e60-938a-45cf-a6c7-349b69a1a2a8" providerId="ADAL" clId="{1E5C7843-A822-416B-8EF0-8A4916CFCF8B}"/>
    <pc:docChg chg="addSld delSld modSld">
      <pc:chgData name="Faye Lloyd-Jones" userId="5be62e60-938a-45cf-a6c7-349b69a1a2a8" providerId="ADAL" clId="{1E5C7843-A822-416B-8EF0-8A4916CFCF8B}" dt="2025-01-10T10:53:05.673" v="31"/>
      <pc:docMkLst>
        <pc:docMk/>
      </pc:docMkLst>
      <pc:sldChg chg="del">
        <pc:chgData name="Faye Lloyd-Jones" userId="5be62e60-938a-45cf-a6c7-349b69a1a2a8" providerId="ADAL" clId="{1E5C7843-A822-416B-8EF0-8A4916CFCF8B}" dt="2025-01-10T10:51:03.914" v="6" actId="2696"/>
        <pc:sldMkLst>
          <pc:docMk/>
          <pc:sldMk cId="644624828" sldId="258"/>
        </pc:sldMkLst>
      </pc:sldChg>
      <pc:sldChg chg="del">
        <pc:chgData name="Faye Lloyd-Jones" userId="5be62e60-938a-45cf-a6c7-349b69a1a2a8" providerId="ADAL" clId="{1E5C7843-A822-416B-8EF0-8A4916CFCF8B}" dt="2025-01-10T10:51:05.943" v="7" actId="2696"/>
        <pc:sldMkLst>
          <pc:docMk/>
          <pc:sldMk cId="4145136641" sldId="262"/>
        </pc:sldMkLst>
      </pc:sldChg>
      <pc:sldChg chg="del">
        <pc:chgData name="Faye Lloyd-Jones" userId="5be62e60-938a-45cf-a6c7-349b69a1a2a8" providerId="ADAL" clId="{1E5C7843-A822-416B-8EF0-8A4916CFCF8B}" dt="2025-01-10T10:51:19.614" v="8" actId="2696"/>
        <pc:sldMkLst>
          <pc:docMk/>
          <pc:sldMk cId="4106309959" sldId="263"/>
        </pc:sldMkLst>
      </pc:sldChg>
      <pc:sldChg chg="del">
        <pc:chgData name="Faye Lloyd-Jones" userId="5be62e60-938a-45cf-a6c7-349b69a1a2a8" providerId="ADAL" clId="{1E5C7843-A822-416B-8EF0-8A4916CFCF8B}" dt="2025-01-10T10:51:22.013" v="9" actId="2696"/>
        <pc:sldMkLst>
          <pc:docMk/>
          <pc:sldMk cId="1735571654" sldId="264"/>
        </pc:sldMkLst>
      </pc:sldChg>
      <pc:sldChg chg="modSp mod">
        <pc:chgData name="Faye Lloyd-Jones" userId="5be62e60-938a-45cf-a6c7-349b69a1a2a8" providerId="ADAL" clId="{1E5C7843-A822-416B-8EF0-8A4916CFCF8B}" dt="2025-01-10T10:50:58.795" v="5" actId="20577"/>
        <pc:sldMkLst>
          <pc:docMk/>
          <pc:sldMk cId="1556394410" sldId="265"/>
        </pc:sldMkLst>
        <pc:spChg chg="mod">
          <ac:chgData name="Faye Lloyd-Jones" userId="5be62e60-938a-45cf-a6c7-349b69a1a2a8" providerId="ADAL" clId="{1E5C7843-A822-416B-8EF0-8A4916CFCF8B}" dt="2025-01-10T10:50:58.795" v="5" actId="20577"/>
          <ac:spMkLst>
            <pc:docMk/>
            <pc:sldMk cId="1556394410" sldId="265"/>
            <ac:spMk id="3" creationId="{D46DAF57-1D6E-AC30-53A6-26680C023011}"/>
          </ac:spMkLst>
        </pc:spChg>
      </pc:sldChg>
      <pc:sldChg chg="addSp modSp new mod modNotesTx">
        <pc:chgData name="Faye Lloyd-Jones" userId="5be62e60-938a-45cf-a6c7-349b69a1a2a8" providerId="ADAL" clId="{1E5C7843-A822-416B-8EF0-8A4916CFCF8B}" dt="2025-01-10T10:53:05.673" v="31"/>
        <pc:sldMkLst>
          <pc:docMk/>
          <pc:sldMk cId="2623113391" sldId="266"/>
        </pc:sldMkLst>
        <pc:spChg chg="add mod">
          <ac:chgData name="Faye Lloyd-Jones" userId="5be62e60-938a-45cf-a6c7-349b69a1a2a8" providerId="ADAL" clId="{1E5C7843-A822-416B-8EF0-8A4916CFCF8B}" dt="2025-01-10T10:52:31.814" v="27" actId="1076"/>
          <ac:spMkLst>
            <pc:docMk/>
            <pc:sldMk cId="2623113391" sldId="266"/>
            <ac:spMk id="7" creationId="{5D486424-D612-18FA-CC29-745C5FDC374F}"/>
          </ac:spMkLst>
        </pc:spChg>
        <pc:spChg chg="add mod">
          <ac:chgData name="Faye Lloyd-Jones" userId="5be62e60-938a-45cf-a6c7-349b69a1a2a8" providerId="ADAL" clId="{1E5C7843-A822-416B-8EF0-8A4916CFCF8B}" dt="2025-01-10T10:52:31.814" v="27" actId="1076"/>
          <ac:spMkLst>
            <pc:docMk/>
            <pc:sldMk cId="2623113391" sldId="266"/>
            <ac:spMk id="8" creationId="{185C2281-6035-68DC-7A49-A5B6AB39E4B3}"/>
          </ac:spMkLst>
        </pc:spChg>
        <pc:spChg chg="add mod">
          <ac:chgData name="Faye Lloyd-Jones" userId="5be62e60-938a-45cf-a6c7-349b69a1a2a8" providerId="ADAL" clId="{1E5C7843-A822-416B-8EF0-8A4916CFCF8B}" dt="2025-01-10T10:52:48.010" v="30" actId="1076"/>
          <ac:spMkLst>
            <pc:docMk/>
            <pc:sldMk cId="2623113391" sldId="266"/>
            <ac:spMk id="9" creationId="{5DA2CC1E-0993-B637-34D3-C38297798D31}"/>
          </ac:spMkLst>
        </pc:spChg>
        <pc:spChg chg="add mod">
          <ac:chgData name="Faye Lloyd-Jones" userId="5be62e60-938a-45cf-a6c7-349b69a1a2a8" providerId="ADAL" clId="{1E5C7843-A822-416B-8EF0-8A4916CFCF8B}" dt="2025-01-10T10:52:48.010" v="30" actId="1076"/>
          <ac:spMkLst>
            <pc:docMk/>
            <pc:sldMk cId="2623113391" sldId="266"/>
            <ac:spMk id="10" creationId="{44A07C80-38F2-44E7-5E08-7EC9ABB29BCB}"/>
          </ac:spMkLst>
        </pc:spChg>
        <pc:spChg chg="add mod">
          <ac:chgData name="Faye Lloyd-Jones" userId="5be62e60-938a-45cf-a6c7-349b69a1a2a8" providerId="ADAL" clId="{1E5C7843-A822-416B-8EF0-8A4916CFCF8B}" dt="2025-01-10T10:51:33.544" v="12" actId="14100"/>
          <ac:spMkLst>
            <pc:docMk/>
            <pc:sldMk cId="2623113391" sldId="266"/>
            <ac:spMk id="11" creationId="{1E39888E-B74F-B575-93AA-3FA5A9EB4F69}"/>
          </ac:spMkLst>
        </pc:spChg>
        <pc:picChg chg="add mod">
          <ac:chgData name="Faye Lloyd-Jones" userId="5be62e60-938a-45cf-a6c7-349b69a1a2a8" providerId="ADAL" clId="{1E5C7843-A822-416B-8EF0-8A4916CFCF8B}" dt="2025-01-10T10:52:42.314" v="29" actId="1076"/>
          <ac:picMkLst>
            <pc:docMk/>
            <pc:sldMk cId="2623113391" sldId="266"/>
            <ac:picMk id="2" creationId="{688474D5-1195-81C0-1288-47122DF6148B}"/>
          </ac:picMkLst>
        </pc:picChg>
        <pc:picChg chg="add mod">
          <ac:chgData name="Faye Lloyd-Jones" userId="5be62e60-938a-45cf-a6c7-349b69a1a2a8" providerId="ADAL" clId="{1E5C7843-A822-416B-8EF0-8A4916CFCF8B}" dt="2025-01-10T10:52:48.010" v="30" actId="1076"/>
          <ac:picMkLst>
            <pc:docMk/>
            <pc:sldMk cId="2623113391" sldId="266"/>
            <ac:picMk id="3" creationId="{3025D62B-8967-A831-D578-746C221C09F0}"/>
          </ac:picMkLst>
        </pc:picChg>
        <pc:picChg chg="add mod">
          <ac:chgData name="Faye Lloyd-Jones" userId="5be62e60-938a-45cf-a6c7-349b69a1a2a8" providerId="ADAL" clId="{1E5C7843-A822-416B-8EF0-8A4916CFCF8B}" dt="2025-01-10T10:52:48.010" v="30" actId="1076"/>
          <ac:picMkLst>
            <pc:docMk/>
            <pc:sldMk cId="2623113391" sldId="266"/>
            <ac:picMk id="4" creationId="{B5B547B2-3FAA-9114-9356-3FE7873E6D5C}"/>
          </ac:picMkLst>
        </pc:picChg>
        <pc:picChg chg="add mod">
          <ac:chgData name="Faye Lloyd-Jones" userId="5be62e60-938a-45cf-a6c7-349b69a1a2a8" providerId="ADAL" clId="{1E5C7843-A822-416B-8EF0-8A4916CFCF8B}" dt="2025-01-10T10:52:31.814" v="27" actId="1076"/>
          <ac:picMkLst>
            <pc:docMk/>
            <pc:sldMk cId="2623113391" sldId="266"/>
            <ac:picMk id="5" creationId="{1308A5E4-8D7E-D935-1C7D-1900056B7DFF}"/>
          </ac:picMkLst>
        </pc:picChg>
        <pc:picChg chg="add mod">
          <ac:chgData name="Faye Lloyd-Jones" userId="5be62e60-938a-45cf-a6c7-349b69a1a2a8" providerId="ADAL" clId="{1E5C7843-A822-416B-8EF0-8A4916CFCF8B}" dt="2025-01-10T10:52:31.814" v="27" actId="1076"/>
          <ac:picMkLst>
            <pc:docMk/>
            <pc:sldMk cId="2623113391" sldId="266"/>
            <ac:picMk id="6" creationId="{F7EE4BE7-B32F-761E-99FE-7E97F3AE70DB}"/>
          </ac:picMkLst>
        </pc:picChg>
      </pc:sldChg>
    </pc:docChg>
  </pc:docChgLst>
  <pc:docChgLst>
    <pc:chgData name="Faye Lloyd-Jones" userId="5be62e60-938a-45cf-a6c7-349b69a1a2a8" providerId="ADAL" clId="{3491E4A0-ADEB-4259-9EFE-54527E99EF21}"/>
    <pc:docChg chg="undo custSel addSld modSld">
      <pc:chgData name="Faye Lloyd-Jones" userId="5be62e60-938a-45cf-a6c7-349b69a1a2a8" providerId="ADAL" clId="{3491E4A0-ADEB-4259-9EFE-54527E99EF21}" dt="2025-01-13T08:37:59.374" v="149" actId="20577"/>
      <pc:docMkLst>
        <pc:docMk/>
      </pc:docMkLst>
      <pc:sldChg chg="modSp mod">
        <pc:chgData name="Faye Lloyd-Jones" userId="5be62e60-938a-45cf-a6c7-349b69a1a2a8" providerId="ADAL" clId="{3491E4A0-ADEB-4259-9EFE-54527E99EF21}" dt="2025-01-10T14:46:46.923" v="101" actId="33553"/>
        <pc:sldMkLst>
          <pc:docMk/>
          <pc:sldMk cId="1556394410" sldId="265"/>
        </pc:sldMkLst>
        <pc:spChg chg="mod">
          <ac:chgData name="Faye Lloyd-Jones" userId="5be62e60-938a-45cf-a6c7-349b69a1a2a8" providerId="ADAL" clId="{3491E4A0-ADEB-4259-9EFE-54527E99EF21}" dt="2025-01-10T14:46:46.923" v="101" actId="33553"/>
          <ac:spMkLst>
            <pc:docMk/>
            <pc:sldMk cId="1556394410" sldId="265"/>
            <ac:spMk id="3" creationId="{D46DAF57-1D6E-AC30-53A6-26680C023011}"/>
          </ac:spMkLst>
        </pc:spChg>
      </pc:sldChg>
      <pc:sldChg chg="addSp delSp modSp mod modNotesTx">
        <pc:chgData name="Faye Lloyd-Jones" userId="5be62e60-938a-45cf-a6c7-349b69a1a2a8" providerId="ADAL" clId="{3491E4A0-ADEB-4259-9EFE-54527E99EF21}" dt="2025-01-13T08:37:59.374" v="149" actId="20577"/>
        <pc:sldMkLst>
          <pc:docMk/>
          <pc:sldMk cId="2623113391" sldId="266"/>
        </pc:sldMkLst>
        <pc:spChg chg="add mod">
          <ac:chgData name="Faye Lloyd-Jones" userId="5be62e60-938a-45cf-a6c7-349b69a1a2a8" providerId="ADAL" clId="{3491E4A0-ADEB-4259-9EFE-54527E99EF21}" dt="2025-01-10T11:11:28.694" v="9"/>
          <ac:spMkLst>
            <pc:docMk/>
            <pc:sldMk cId="2623113391" sldId="266"/>
            <ac:spMk id="3" creationId="{DC69E0F3-AA65-20EB-C4D9-4C8AC1FE2167}"/>
          </ac:spMkLst>
        </pc:spChg>
        <pc:spChg chg="add mod">
          <ac:chgData name="Faye Lloyd-Jones" userId="5be62e60-938a-45cf-a6c7-349b69a1a2a8" providerId="ADAL" clId="{3491E4A0-ADEB-4259-9EFE-54527E99EF21}" dt="2025-01-13T08:37:59.374" v="149" actId="20577"/>
          <ac:spMkLst>
            <pc:docMk/>
            <pc:sldMk cId="2623113391" sldId="266"/>
            <ac:spMk id="3" creationId="{F0E56587-DBDE-CBE2-B653-A70737A415BD}"/>
          </ac:spMkLst>
        </pc:spChg>
        <pc:spChg chg="add mod">
          <ac:chgData name="Faye Lloyd-Jones" userId="5be62e60-938a-45cf-a6c7-349b69a1a2a8" providerId="ADAL" clId="{3491E4A0-ADEB-4259-9EFE-54527E99EF21}" dt="2025-01-10T14:49:28.099" v="119" actId="962"/>
          <ac:spMkLst>
            <pc:docMk/>
            <pc:sldMk cId="2623113391" sldId="266"/>
            <ac:spMk id="6" creationId="{F9520413-CCC2-A129-EE8F-02EF2080A5E5}"/>
          </ac:spMkLst>
        </pc:spChg>
        <pc:spChg chg="del">
          <ac:chgData name="Faye Lloyd-Jones" userId="5be62e60-938a-45cf-a6c7-349b69a1a2a8" providerId="ADAL" clId="{3491E4A0-ADEB-4259-9EFE-54527E99EF21}" dt="2025-01-10T11:11:13.046" v="4" actId="478"/>
          <ac:spMkLst>
            <pc:docMk/>
            <pc:sldMk cId="2623113391" sldId="266"/>
            <ac:spMk id="11" creationId="{1E39888E-B74F-B575-93AA-3FA5A9EB4F69}"/>
          </ac:spMkLst>
        </pc:spChg>
        <pc:spChg chg="del">
          <ac:chgData name="Faye Lloyd-Jones" userId="5be62e60-938a-45cf-a6c7-349b69a1a2a8" providerId="ADAL" clId="{3491E4A0-ADEB-4259-9EFE-54527E99EF21}" dt="2025-01-10T11:11:17.541" v="5" actId="478"/>
          <ac:spMkLst>
            <pc:docMk/>
            <pc:sldMk cId="2623113391" sldId="266"/>
            <ac:spMk id="14" creationId="{53BDF0FD-475E-AEE6-32EC-E086C83B5D84}"/>
          </ac:spMkLst>
        </pc:spChg>
        <pc:picChg chg="mod">
          <ac:chgData name="Faye Lloyd-Jones" userId="5be62e60-938a-45cf-a6c7-349b69a1a2a8" providerId="ADAL" clId="{3491E4A0-ADEB-4259-9EFE-54527E99EF21}" dt="2025-01-10T14:49:27.714" v="118" actId="962"/>
          <ac:picMkLst>
            <pc:docMk/>
            <pc:sldMk cId="2623113391" sldId="266"/>
            <ac:picMk id="2" creationId="{688474D5-1195-81C0-1288-47122DF6148B}"/>
          </ac:picMkLst>
        </pc:picChg>
        <pc:picChg chg="add mod">
          <ac:chgData name="Faye Lloyd-Jones" userId="5be62e60-938a-45cf-a6c7-349b69a1a2a8" providerId="ADAL" clId="{3491E4A0-ADEB-4259-9EFE-54527E99EF21}" dt="2025-01-10T11:11:28.247" v="8" actId="14100"/>
          <ac:picMkLst>
            <pc:docMk/>
            <pc:sldMk cId="2623113391" sldId="266"/>
            <ac:picMk id="4" creationId="{19FCF6F6-87BB-40BD-5166-7C929133A3B9}"/>
          </ac:picMkLst>
        </pc:picChg>
        <pc:picChg chg="add mod">
          <ac:chgData name="Faye Lloyd-Jones" userId="5be62e60-938a-45cf-a6c7-349b69a1a2a8" providerId="ADAL" clId="{3491E4A0-ADEB-4259-9EFE-54527E99EF21}" dt="2025-01-10T11:11:28.247" v="8" actId="14100"/>
          <ac:picMkLst>
            <pc:docMk/>
            <pc:sldMk cId="2623113391" sldId="266"/>
            <ac:picMk id="5" creationId="{3A560DE2-4944-3763-075A-C2B8F1AC435D}"/>
          </ac:picMkLst>
        </pc:picChg>
        <pc:picChg chg="add mod">
          <ac:chgData name="Faye Lloyd-Jones" userId="5be62e60-938a-45cf-a6c7-349b69a1a2a8" providerId="ADAL" clId="{3491E4A0-ADEB-4259-9EFE-54527E99EF21}" dt="2025-01-10T14:49:28.486" v="120" actId="962"/>
          <ac:picMkLst>
            <pc:docMk/>
            <pc:sldMk cId="2623113391" sldId="266"/>
            <ac:picMk id="7" creationId="{C18FF289-43D4-8991-6A60-09185FC739C1}"/>
          </ac:picMkLst>
        </pc:picChg>
        <pc:picChg chg="add mod">
          <ac:chgData name="Faye Lloyd-Jones" userId="5be62e60-938a-45cf-a6c7-349b69a1a2a8" providerId="ADAL" clId="{3491E4A0-ADEB-4259-9EFE-54527E99EF21}" dt="2025-01-10T14:49:28.906" v="121" actId="962"/>
          <ac:picMkLst>
            <pc:docMk/>
            <pc:sldMk cId="2623113391" sldId="266"/>
            <ac:picMk id="8" creationId="{F2726855-4DCB-427E-86CD-3AA8B5B03C00}"/>
          </ac:picMkLst>
        </pc:picChg>
        <pc:picChg chg="del">
          <ac:chgData name="Faye Lloyd-Jones" userId="5be62e60-938a-45cf-a6c7-349b69a1a2a8" providerId="ADAL" clId="{3491E4A0-ADEB-4259-9EFE-54527E99EF21}" dt="2025-01-10T11:11:13.046" v="4" actId="478"/>
          <ac:picMkLst>
            <pc:docMk/>
            <pc:sldMk cId="2623113391" sldId="266"/>
            <ac:picMk id="12" creationId="{2F902D36-F822-C67F-024A-A3AA5872EAE1}"/>
          </ac:picMkLst>
        </pc:picChg>
        <pc:picChg chg="del">
          <ac:chgData name="Faye Lloyd-Jones" userId="5be62e60-938a-45cf-a6c7-349b69a1a2a8" providerId="ADAL" clId="{3491E4A0-ADEB-4259-9EFE-54527E99EF21}" dt="2025-01-10T11:11:13.046" v="4" actId="478"/>
          <ac:picMkLst>
            <pc:docMk/>
            <pc:sldMk cId="2623113391" sldId="266"/>
            <ac:picMk id="13" creationId="{EE2057E4-466A-A2EB-BEC6-2967A1B5C7EE}"/>
          </ac:picMkLst>
        </pc:picChg>
      </pc:sldChg>
      <pc:sldChg chg="addSp modSp new mod modNotesTx">
        <pc:chgData name="Faye Lloyd-Jones" userId="5be62e60-938a-45cf-a6c7-349b69a1a2a8" providerId="ADAL" clId="{3491E4A0-ADEB-4259-9EFE-54527E99EF21}" dt="2025-01-10T14:49:17.362" v="111" actId="20577"/>
        <pc:sldMkLst>
          <pc:docMk/>
          <pc:sldMk cId="892771832" sldId="267"/>
        </pc:sldMkLst>
        <pc:spChg chg="add mod">
          <ac:chgData name="Faye Lloyd-Jones" userId="5be62e60-938a-45cf-a6c7-349b69a1a2a8" providerId="ADAL" clId="{3491E4A0-ADEB-4259-9EFE-54527E99EF21}" dt="2025-01-10T14:46:50.407" v="103" actId="33553"/>
          <ac:spMkLst>
            <pc:docMk/>
            <pc:sldMk cId="892771832" sldId="267"/>
            <ac:spMk id="2" creationId="{BF3EC315-2EF2-3556-0ECD-43FEBD7A42DF}"/>
          </ac:spMkLst>
        </pc:spChg>
        <pc:spChg chg="add mod">
          <ac:chgData name="Faye Lloyd-Jones" userId="5be62e60-938a-45cf-a6c7-349b69a1a2a8" providerId="ADAL" clId="{3491E4A0-ADEB-4259-9EFE-54527E99EF21}" dt="2025-01-10T14:49:14.895" v="110" actId="20577"/>
          <ac:spMkLst>
            <pc:docMk/>
            <pc:sldMk cId="892771832" sldId="267"/>
            <ac:spMk id="3" creationId="{AB25CBDF-90AD-B9A4-7478-BDFF03916404}"/>
          </ac:spMkLst>
        </pc:spChg>
        <pc:picChg chg="add mod">
          <ac:chgData name="Faye Lloyd-Jones" userId="5be62e60-938a-45cf-a6c7-349b69a1a2a8" providerId="ADAL" clId="{3491E4A0-ADEB-4259-9EFE-54527E99EF21}" dt="2025-01-10T11:12:54.630" v="24" actId="1076"/>
          <ac:picMkLst>
            <pc:docMk/>
            <pc:sldMk cId="892771832" sldId="267"/>
            <ac:picMk id="4" creationId="{69F55A54-6385-28D6-A9C0-6495ED3394A5}"/>
          </ac:picMkLst>
        </pc:picChg>
        <pc:picChg chg="add mod">
          <ac:chgData name="Faye Lloyd-Jones" userId="5be62e60-938a-45cf-a6c7-349b69a1a2a8" providerId="ADAL" clId="{3491E4A0-ADEB-4259-9EFE-54527E99EF21}" dt="2025-01-10T11:13:09.033" v="27" actId="14100"/>
          <ac:picMkLst>
            <pc:docMk/>
            <pc:sldMk cId="892771832" sldId="267"/>
            <ac:picMk id="5" creationId="{AB96A4E7-248F-E9A3-1580-D4A46D7B318F}"/>
          </ac:picMkLst>
        </pc:picChg>
        <pc:picChg chg="add mod">
          <ac:chgData name="Faye Lloyd-Jones" userId="5be62e60-938a-45cf-a6c7-349b69a1a2a8" providerId="ADAL" clId="{3491E4A0-ADEB-4259-9EFE-54527E99EF21}" dt="2025-01-10T11:13:20.180" v="28"/>
          <ac:picMkLst>
            <pc:docMk/>
            <pc:sldMk cId="892771832" sldId="267"/>
            <ac:picMk id="6" creationId="{C859FCF2-A9CE-8663-0BBB-D63F61DC1133}"/>
          </ac:picMkLst>
        </pc:picChg>
      </pc:sldChg>
    </pc:docChg>
  </pc:docChgLst>
  <pc:docChgLst>
    <pc:chgData name="Faye Lloyd-Jones" userId="5be62e60-938a-45cf-a6c7-349b69a1a2a8" providerId="ADAL" clId="{42FA5313-48FB-4D12-BE45-FA4DF2885433}"/>
    <pc:docChg chg="custSel modSld">
      <pc:chgData name="Faye Lloyd-Jones" userId="5be62e60-938a-45cf-a6c7-349b69a1a2a8" providerId="ADAL" clId="{42FA5313-48FB-4D12-BE45-FA4DF2885433}" dt="2025-01-10T11:08:15.342" v="17"/>
      <pc:docMkLst>
        <pc:docMk/>
      </pc:docMkLst>
      <pc:sldChg chg="modSp mod">
        <pc:chgData name="Faye Lloyd-Jones" userId="5be62e60-938a-45cf-a6c7-349b69a1a2a8" providerId="ADAL" clId="{42FA5313-48FB-4D12-BE45-FA4DF2885433}" dt="2025-01-10T11:04:53.974" v="5" actId="20577"/>
        <pc:sldMkLst>
          <pc:docMk/>
          <pc:sldMk cId="1556394410" sldId="265"/>
        </pc:sldMkLst>
        <pc:spChg chg="mod">
          <ac:chgData name="Faye Lloyd-Jones" userId="5be62e60-938a-45cf-a6c7-349b69a1a2a8" providerId="ADAL" clId="{42FA5313-48FB-4D12-BE45-FA4DF2885433}" dt="2025-01-10T11:04:53.974" v="5" actId="20577"/>
          <ac:spMkLst>
            <pc:docMk/>
            <pc:sldMk cId="1556394410" sldId="265"/>
            <ac:spMk id="3" creationId="{D46DAF57-1D6E-AC30-53A6-26680C023011}"/>
          </ac:spMkLst>
        </pc:spChg>
      </pc:sldChg>
      <pc:sldChg chg="addSp delSp modSp mod modNotesTx">
        <pc:chgData name="Faye Lloyd-Jones" userId="5be62e60-938a-45cf-a6c7-349b69a1a2a8" providerId="ADAL" clId="{42FA5313-48FB-4D12-BE45-FA4DF2885433}" dt="2025-01-10T11:08:15.342" v="17"/>
        <pc:sldMkLst>
          <pc:docMk/>
          <pc:sldMk cId="2623113391" sldId="266"/>
        </pc:sldMkLst>
        <pc:spChg chg="del">
          <ac:chgData name="Faye Lloyd-Jones" userId="5be62e60-938a-45cf-a6c7-349b69a1a2a8" providerId="ADAL" clId="{42FA5313-48FB-4D12-BE45-FA4DF2885433}" dt="2025-01-10T11:06:05.488" v="6" actId="478"/>
          <ac:spMkLst>
            <pc:docMk/>
            <pc:sldMk cId="2623113391" sldId="266"/>
            <ac:spMk id="7" creationId="{5D486424-D612-18FA-CC29-745C5FDC374F}"/>
          </ac:spMkLst>
        </pc:spChg>
        <pc:spChg chg="del">
          <ac:chgData name="Faye Lloyd-Jones" userId="5be62e60-938a-45cf-a6c7-349b69a1a2a8" providerId="ADAL" clId="{42FA5313-48FB-4D12-BE45-FA4DF2885433}" dt="2025-01-10T11:06:05.488" v="6" actId="478"/>
          <ac:spMkLst>
            <pc:docMk/>
            <pc:sldMk cId="2623113391" sldId="266"/>
            <ac:spMk id="8" creationId="{185C2281-6035-68DC-7A49-A5B6AB39E4B3}"/>
          </ac:spMkLst>
        </pc:spChg>
        <pc:spChg chg="del">
          <ac:chgData name="Faye Lloyd-Jones" userId="5be62e60-938a-45cf-a6c7-349b69a1a2a8" providerId="ADAL" clId="{42FA5313-48FB-4D12-BE45-FA4DF2885433}" dt="2025-01-10T11:06:05.488" v="6" actId="478"/>
          <ac:spMkLst>
            <pc:docMk/>
            <pc:sldMk cId="2623113391" sldId="266"/>
            <ac:spMk id="9" creationId="{5DA2CC1E-0993-B637-34D3-C38297798D31}"/>
          </ac:spMkLst>
        </pc:spChg>
        <pc:spChg chg="del">
          <ac:chgData name="Faye Lloyd-Jones" userId="5be62e60-938a-45cf-a6c7-349b69a1a2a8" providerId="ADAL" clId="{42FA5313-48FB-4D12-BE45-FA4DF2885433}" dt="2025-01-10T11:06:05.488" v="6" actId="478"/>
          <ac:spMkLst>
            <pc:docMk/>
            <pc:sldMk cId="2623113391" sldId="266"/>
            <ac:spMk id="10" creationId="{44A07C80-38F2-44E7-5E08-7EC9ABB29BCB}"/>
          </ac:spMkLst>
        </pc:spChg>
        <pc:spChg chg="add mod">
          <ac:chgData name="Faye Lloyd-Jones" userId="5be62e60-938a-45cf-a6c7-349b69a1a2a8" providerId="ADAL" clId="{42FA5313-48FB-4D12-BE45-FA4DF2885433}" dt="2025-01-10T11:06:26.681" v="11" actId="1076"/>
          <ac:spMkLst>
            <pc:docMk/>
            <pc:sldMk cId="2623113391" sldId="266"/>
            <ac:spMk id="14" creationId="{53BDF0FD-475E-AEE6-32EC-E086C83B5D84}"/>
          </ac:spMkLst>
        </pc:spChg>
        <pc:picChg chg="del">
          <ac:chgData name="Faye Lloyd-Jones" userId="5be62e60-938a-45cf-a6c7-349b69a1a2a8" providerId="ADAL" clId="{42FA5313-48FB-4D12-BE45-FA4DF2885433}" dt="2025-01-10T11:06:05.488" v="6" actId="478"/>
          <ac:picMkLst>
            <pc:docMk/>
            <pc:sldMk cId="2623113391" sldId="266"/>
            <ac:picMk id="3" creationId="{3025D62B-8967-A831-D578-746C221C09F0}"/>
          </ac:picMkLst>
        </pc:picChg>
        <pc:picChg chg="del">
          <ac:chgData name="Faye Lloyd-Jones" userId="5be62e60-938a-45cf-a6c7-349b69a1a2a8" providerId="ADAL" clId="{42FA5313-48FB-4D12-BE45-FA4DF2885433}" dt="2025-01-10T11:06:05.488" v="6" actId="478"/>
          <ac:picMkLst>
            <pc:docMk/>
            <pc:sldMk cId="2623113391" sldId="266"/>
            <ac:picMk id="4" creationId="{B5B547B2-3FAA-9114-9356-3FE7873E6D5C}"/>
          </ac:picMkLst>
        </pc:picChg>
        <pc:picChg chg="del">
          <ac:chgData name="Faye Lloyd-Jones" userId="5be62e60-938a-45cf-a6c7-349b69a1a2a8" providerId="ADAL" clId="{42FA5313-48FB-4D12-BE45-FA4DF2885433}" dt="2025-01-10T11:06:05.488" v="6" actId="478"/>
          <ac:picMkLst>
            <pc:docMk/>
            <pc:sldMk cId="2623113391" sldId="266"/>
            <ac:picMk id="5" creationId="{1308A5E4-8D7E-D935-1C7D-1900056B7DFF}"/>
          </ac:picMkLst>
        </pc:picChg>
        <pc:picChg chg="del">
          <ac:chgData name="Faye Lloyd-Jones" userId="5be62e60-938a-45cf-a6c7-349b69a1a2a8" providerId="ADAL" clId="{42FA5313-48FB-4D12-BE45-FA4DF2885433}" dt="2025-01-10T11:06:05.488" v="6" actId="478"/>
          <ac:picMkLst>
            <pc:docMk/>
            <pc:sldMk cId="2623113391" sldId="266"/>
            <ac:picMk id="6" creationId="{F7EE4BE7-B32F-761E-99FE-7E97F3AE70DB}"/>
          </ac:picMkLst>
        </pc:picChg>
        <pc:picChg chg="add mod">
          <ac:chgData name="Faye Lloyd-Jones" userId="5be62e60-938a-45cf-a6c7-349b69a1a2a8" providerId="ADAL" clId="{42FA5313-48FB-4D12-BE45-FA4DF2885433}" dt="2025-01-10T11:06:39.919" v="15" actId="1076"/>
          <ac:picMkLst>
            <pc:docMk/>
            <pc:sldMk cId="2623113391" sldId="266"/>
            <ac:picMk id="12" creationId="{2F902D36-F822-C67F-024A-A3AA5872EAE1}"/>
          </ac:picMkLst>
        </pc:picChg>
        <pc:picChg chg="add mod">
          <ac:chgData name="Faye Lloyd-Jones" userId="5be62e60-938a-45cf-a6c7-349b69a1a2a8" providerId="ADAL" clId="{42FA5313-48FB-4D12-BE45-FA4DF2885433}" dt="2025-01-10T11:06:42.251" v="16" actId="1076"/>
          <ac:picMkLst>
            <pc:docMk/>
            <pc:sldMk cId="2623113391" sldId="266"/>
            <ac:picMk id="13" creationId="{EE2057E4-466A-A2EB-BEC6-2967A1B5C7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188A2-41CB-4C55-A8AF-E6903DA6B94D}" type="datetimeFigureOut">
              <a:rPr lang="en-GB" smtClean="0"/>
              <a:t>13/01/2025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1ED01-0D5E-40CC-B93F-1F44ADF79F2D}" type="slidenum">
              <a:rPr lang="en-GB" smtClean="0"/>
              <a:t>‹#›</a:t>
            </a:fld>
            <a:endParaRPr lang="en-GB"/>
          </a:p>
        </p:txBody>
      </p:sp>
    </p:spTree>
    <p:extLst>
      <p:ext uri="{BB962C8B-B14F-4D97-AF65-F5344CB8AC3E}">
        <p14:creationId xmlns:p14="http://schemas.microsoft.com/office/powerpoint/2010/main" val="165867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2025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051ED01-0D5E-40CC-B93F-1F44ADF79F2D}" type="slidenum">
              <a:rPr lang="en-GB" smtClean="0"/>
              <a:t>2</a:t>
            </a:fld>
            <a:endParaRPr lang="en-GB"/>
          </a:p>
        </p:txBody>
      </p:sp>
    </p:spTree>
    <p:extLst>
      <p:ext uri="{BB962C8B-B14F-4D97-AF65-F5344CB8AC3E}">
        <p14:creationId xmlns:p14="http://schemas.microsoft.com/office/powerpoint/2010/main" val="422691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week's video, it emphasises this year’s themes to both be growing in faith and social action. I</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 is important as we approach the final week of the Appeal, </a:t>
            </a:r>
            <a:r>
              <a:rPr lang="en-GB" dirty="0"/>
              <a:t>we understand what it means to do both. Spend some time reflecting on the quote on the screen. Below are some questions to prompt this time of reflection:</a:t>
            </a:r>
          </a:p>
          <a:p>
            <a:pPr marL="171450" indent="-171450">
              <a:buFont typeface="Arial" panose="020B0604020202020204" pitchFamily="34" charset="0"/>
              <a:buChar char="•"/>
            </a:pPr>
            <a:r>
              <a:rPr lang="en-GB" dirty="0"/>
              <a:t>What does this quote look like for you? </a:t>
            </a:r>
          </a:p>
          <a:p>
            <a:pPr marL="171450" indent="-171450">
              <a:buFont typeface="Arial" panose="020B0604020202020204" pitchFamily="34" charset="0"/>
              <a:buChar char="•"/>
            </a:pPr>
            <a:r>
              <a:rPr lang="en-GB" dirty="0"/>
              <a:t>How can we begin/continue to give of our time, talents and financially in this community?</a:t>
            </a:r>
          </a:p>
          <a:p>
            <a:pPr marL="171450" indent="-171450">
              <a:buFont typeface="Arial" panose="020B0604020202020204" pitchFamily="34" charset="0"/>
              <a:buChar char="•"/>
            </a:pPr>
            <a:r>
              <a:rPr lang="en-GB" dirty="0"/>
              <a:t>In 2025, is there more you could be doing or perhaps a change in direction?</a:t>
            </a:r>
          </a:p>
          <a:p>
            <a:endParaRPr lang="en-GB" dirty="0"/>
          </a:p>
        </p:txBody>
      </p:sp>
      <p:sp>
        <p:nvSpPr>
          <p:cNvPr id="4" name="Slide Number Placeholder 3"/>
          <p:cNvSpPr>
            <a:spLocks noGrp="1"/>
          </p:cNvSpPr>
          <p:nvPr>
            <p:ph type="sldNum" sz="quarter" idx="5"/>
          </p:nvPr>
        </p:nvSpPr>
        <p:spPr/>
        <p:txBody>
          <a:bodyPr/>
          <a:lstStyle/>
          <a:p>
            <a:fld id="{4051ED01-0D5E-40CC-B93F-1F44ADF79F2D}" type="slidenum">
              <a:rPr lang="en-GB" smtClean="0"/>
              <a:t>3</a:t>
            </a:fld>
            <a:endParaRPr lang="en-GB"/>
          </a:p>
        </p:txBody>
      </p:sp>
    </p:spTree>
    <p:extLst>
      <p:ext uri="{BB962C8B-B14F-4D97-AF65-F5344CB8AC3E}">
        <p14:creationId xmlns:p14="http://schemas.microsoft.com/office/powerpoint/2010/main" val="1903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slide there is a list of people mentioned in the video who benefit from The Salvation Army being rooted in communities around the world. Take time to pray for the health, minds and spiritual life of each of the groups listed. </a:t>
            </a:r>
          </a:p>
          <a:p>
            <a:endParaRPr lang="en-GB" dirty="0"/>
          </a:p>
        </p:txBody>
      </p:sp>
      <p:sp>
        <p:nvSpPr>
          <p:cNvPr id="4" name="Slide Number Placeholder 3"/>
          <p:cNvSpPr>
            <a:spLocks noGrp="1"/>
          </p:cNvSpPr>
          <p:nvPr>
            <p:ph type="sldNum" sz="quarter" idx="5"/>
          </p:nvPr>
        </p:nvSpPr>
        <p:spPr/>
        <p:txBody>
          <a:bodyPr/>
          <a:lstStyle/>
          <a:p>
            <a:fld id="{4051ED01-0D5E-40CC-B93F-1F44ADF79F2D}" type="slidenum">
              <a:rPr lang="en-GB" smtClean="0"/>
              <a:t>4</a:t>
            </a:fld>
            <a:endParaRPr lang="en-GB"/>
          </a:p>
        </p:txBody>
      </p:sp>
    </p:spTree>
    <p:extLst>
      <p:ext uri="{BB962C8B-B14F-4D97-AF65-F5344CB8AC3E}">
        <p14:creationId xmlns:p14="http://schemas.microsoft.com/office/powerpoint/2010/main" val="186696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2476-0FFA-CE97-EFBA-B6A976B7B9DF}"/>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EDFCFA8-4BE5-33F0-BE83-4312D9B4BAD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190876-2855-6E20-FC90-1988BBDC833F}"/>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EE63A529-01FC-D476-6D06-90D011493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977F2-463C-C8EE-A38B-B1AD40365AE8}"/>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96766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6A9B-703E-BCA5-1287-886871701647}"/>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BC28C5-30FE-9261-1460-7921C1D87A43}"/>
              </a:ext>
            </a:extLst>
          </p:cNvPr>
          <p:cNvSpPr>
            <a:spLocks noGrp="1"/>
          </p:cNvSpPr>
          <p:nvPr>
            <p:ph type="body" orient="vert" idx="1"/>
          </p:nvPr>
        </p:nvSpPr>
        <p:spPr>
          <a:xfrm>
            <a:off x="628650" y="1590675"/>
            <a:ext cx="1814513" cy="45862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0C99E-C5EA-9917-84FA-528F08F223CE}"/>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377B436B-5885-1525-653B-BD72B42D6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10FBC-61F8-637F-BB7D-EF7BD1E3098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51374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0187E-4925-D101-5C43-18AC01EA870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87BAAA-97EF-0D36-A59E-6FFD6A1BEB12}"/>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67598-099F-23AF-EE1E-D4B172A1E94E}"/>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1B6AF0E4-B066-07A7-3068-43EC3C535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663AE-A32D-C54E-9A40-92EA2DD5710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80479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713317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70614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68445-05FD-4458-8E31-88A7EFA784C2}"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472342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968445-05FD-4458-8E31-88A7EFA784C2}" type="datetimeFigureOut">
              <a:rPr lang="en-GB" smtClean="0"/>
              <a:t>13/01/2025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76459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968445-05FD-4458-8E31-88A7EFA784C2}" type="datetimeFigureOut">
              <a:rPr lang="en-GB" smtClean="0"/>
              <a:t>13/01/2025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987096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968445-05FD-4458-8E31-88A7EFA784C2}" type="datetimeFigureOut">
              <a:rPr lang="en-GB" smtClean="0"/>
              <a:t>13/01/2025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49563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68445-05FD-4458-8E31-88A7EFA784C2}" type="datetimeFigureOut">
              <a:rPr lang="en-GB" smtClean="0"/>
              <a:t>13/01/2025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98575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68445-05FD-4458-8E31-88A7EFA784C2}" type="datetimeFigureOut">
              <a:rPr lang="en-GB" smtClean="0"/>
              <a:t>13/01/2025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72392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D951-BCEE-7344-C680-5040A5E2810A}"/>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8396E7-1972-4927-F429-8DDD4A0211FE}"/>
              </a:ext>
            </a:extLst>
          </p:cNvPr>
          <p:cNvSpPr>
            <a:spLocks noGrp="1"/>
          </p:cNvSpPr>
          <p:nvPr>
            <p:ph idx="1"/>
          </p:nvPr>
        </p:nvSpPr>
        <p:spPr>
          <a:xfrm>
            <a:off x="628650" y="1590675"/>
            <a:ext cx="1814513" cy="4586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2DC63-EBCD-6398-F64D-CE4D0C2EDB0C}"/>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45FACDAA-D803-D4E4-1B24-4AE281319B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628CF-430E-D7E1-4EEA-9998A84CB7A9}"/>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2303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68445-05FD-4458-8E31-88A7EFA784C2}" type="datetimeFigureOut">
              <a:rPr lang="en-GB" smtClean="0"/>
              <a:t>13/01/2025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726673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224636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8445-05FD-4458-8E31-88A7EFA784C2}"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403760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A620-B31D-8BA8-8935-F4A4B3F93C27}"/>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CCAF09-E705-E2F3-1F0A-8615C335B2C0}"/>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833871-1400-C3C9-0977-BB4C0FF533E1}"/>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549FCB81-9CDF-6C75-DC00-31E0E432C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A4E31-7867-F8B4-E586-9A41CC3181EF}"/>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12651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E4C7-84E0-EB7B-B159-4258CE8CC17C}"/>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62F44E-68A0-A62F-0E7A-53E553384F5E}"/>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CCD5D8-46D7-2A0E-7847-7EB14CFBC696}"/>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DBBE02-02A2-25C8-8F44-7E1760542F12}"/>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6" name="Footer Placeholder 5">
            <a:extLst>
              <a:ext uri="{FF2B5EF4-FFF2-40B4-BE49-F238E27FC236}">
                <a16:creationId xmlns:a16="http://schemas.microsoft.com/office/drawing/2014/main" id="{FAE13019-6B81-BFB7-9AF6-8BFFD02CE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508D0B-033D-1AB8-3653-F5B6660D7C6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0344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FAB3-0CDC-97D7-DFE0-600BAE543263}"/>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7EF37D-1EE3-2A17-0315-0DC8FC6FCEF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2DB3A1C-5BED-3CBD-23BD-39949329A79F}"/>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7F58A6-B1B7-9CFC-504E-BF9784BC1E43}"/>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C5D30-0F6E-CB76-595E-91944CC85C0F}"/>
              </a:ext>
            </a:extLst>
          </p:cNvPr>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8606BF-46C1-0340-F0DC-B1D62336B1BF}"/>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8" name="Footer Placeholder 7">
            <a:extLst>
              <a:ext uri="{FF2B5EF4-FFF2-40B4-BE49-F238E27FC236}">
                <a16:creationId xmlns:a16="http://schemas.microsoft.com/office/drawing/2014/main" id="{8E03254B-0B8F-C700-4AE4-052796783E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89DE3F-1076-8BE7-63A6-360C93ABF98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34564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AA9F-6FD9-E6A6-99F4-D375D7F88087}"/>
              </a:ext>
            </a:extLst>
          </p:cNvPr>
          <p:cNvSpPr>
            <a:spLocks noGrp="1"/>
          </p:cNvSpPr>
          <p:nvPr>
            <p:ph type="title"/>
          </p:nvPr>
        </p:nvSpPr>
        <p:spPr>
          <a:xfrm>
            <a:off x="628650" y="365125"/>
            <a:ext cx="3250380" cy="292100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D6B19E-1123-ECC3-3D66-690C662FE5C4}"/>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4" name="Footer Placeholder 3">
            <a:extLst>
              <a:ext uri="{FF2B5EF4-FFF2-40B4-BE49-F238E27FC236}">
                <a16:creationId xmlns:a16="http://schemas.microsoft.com/office/drawing/2014/main" id="{B9F9B66D-0AFB-8FA9-096E-3BBB4D25D3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9334F4-3A2F-1382-AC93-BEF592A6912A}"/>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9774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7A9F4-3E28-7B7A-0AAA-D67D33F82778}"/>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3" name="Footer Placeholder 2">
            <a:extLst>
              <a:ext uri="{FF2B5EF4-FFF2-40B4-BE49-F238E27FC236}">
                <a16:creationId xmlns:a16="http://schemas.microsoft.com/office/drawing/2014/main" id="{05CB602E-E3B1-0428-B049-4530F60458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995C64-0D21-F8DE-68AD-CE40ACF33010}"/>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27912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7465-4127-9EFA-F905-4D5F124F7317}"/>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382E9C-558F-5AD1-D045-ED88104B3582}"/>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A58988-685B-8512-C794-C40D192B75D3}"/>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592ACCD-B458-BDBF-066A-5DE462D16443}"/>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6" name="Footer Placeholder 5">
            <a:extLst>
              <a:ext uri="{FF2B5EF4-FFF2-40B4-BE49-F238E27FC236}">
                <a16:creationId xmlns:a16="http://schemas.microsoft.com/office/drawing/2014/main" id="{AD944B08-1099-0421-B4E8-5362DC1567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B4E0F0-B45F-D6B6-A9DD-BF7C89D747A4}"/>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418583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4643-9D94-D80D-A4EC-8B3289806260}"/>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C3662C-F8DD-D081-8E05-C2608AD2036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C67CC74-AF00-D1DC-F63E-721094FBE90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BE3EC06-FFA4-C137-FF56-8B74B8CFED64}"/>
              </a:ext>
            </a:extLst>
          </p:cNvPr>
          <p:cNvSpPr>
            <a:spLocks noGrp="1"/>
          </p:cNvSpPr>
          <p:nvPr>
            <p:ph type="dt" sz="half" idx="10"/>
          </p:nvPr>
        </p:nvSpPr>
        <p:spPr/>
        <p:txBody>
          <a:bodyPr/>
          <a:lstStyle/>
          <a:p>
            <a:fld id="{2942B555-CFF1-413B-9630-0665C8938B27}" type="datetimeFigureOut">
              <a:rPr lang="en-GB" smtClean="0"/>
              <a:t>13/01/2025</a:t>
            </a:fld>
            <a:endParaRPr lang="en-GB"/>
          </a:p>
        </p:txBody>
      </p:sp>
      <p:sp>
        <p:nvSpPr>
          <p:cNvPr id="6" name="Footer Placeholder 5">
            <a:extLst>
              <a:ext uri="{FF2B5EF4-FFF2-40B4-BE49-F238E27FC236}">
                <a16:creationId xmlns:a16="http://schemas.microsoft.com/office/drawing/2014/main" id="{A399BE81-1038-91EE-F91C-56D7ED0939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6C8431-82E4-5472-2548-6167462B8602}"/>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0240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E5D237-1B26-9D05-2B1E-4979E68251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42B555-CFF1-413B-9630-0665C8938B27}" type="datetimeFigureOut">
              <a:rPr lang="en-GB" smtClean="0"/>
              <a:t>13/01/2025</a:t>
            </a:fld>
            <a:endParaRPr lang="en-GB"/>
          </a:p>
        </p:txBody>
      </p:sp>
      <p:sp>
        <p:nvSpPr>
          <p:cNvPr id="5" name="Footer Placeholder 4">
            <a:extLst>
              <a:ext uri="{FF2B5EF4-FFF2-40B4-BE49-F238E27FC236}">
                <a16:creationId xmlns:a16="http://schemas.microsoft.com/office/drawing/2014/main" id="{F45C0D91-6D10-71B2-107D-20CEB04329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45572C-B28A-6DC3-3BDC-9C2F2ED986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636678-BD27-48B9-AB80-48D6078791D8}" type="slidenum">
              <a:rPr lang="en-GB" smtClean="0"/>
              <a:t>‹#›</a:t>
            </a:fld>
            <a:endParaRPr lang="en-GB"/>
          </a:p>
        </p:txBody>
      </p:sp>
      <p:pic>
        <p:nvPicPr>
          <p:cNvPr id="3" name="Picture 2" descr="A person in a white shirt&#10;&#10;Description automatically generated">
            <a:extLst>
              <a:ext uri="{FF2B5EF4-FFF2-40B4-BE49-F238E27FC236}">
                <a16:creationId xmlns:a16="http://schemas.microsoft.com/office/drawing/2014/main" id="{BB18B3FE-00E5-347D-31C1-19E1BA6EB78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0"/>
            <a:ext cx="10268632" cy="6858000"/>
          </a:xfrm>
          <a:prstGeom prst="rect">
            <a:avLst/>
          </a:prstGeom>
        </p:spPr>
      </p:pic>
      <p:pic>
        <p:nvPicPr>
          <p:cNvPr id="8" name="Picture 7" descr="A black text on a black background&#10;&#10;Description automatically generated">
            <a:extLst>
              <a:ext uri="{FF2B5EF4-FFF2-40B4-BE49-F238E27FC236}">
                <a16:creationId xmlns:a16="http://schemas.microsoft.com/office/drawing/2014/main" id="{094F4F37-9BF3-4043-30B5-418C8DCBBC1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972" y="4106863"/>
            <a:ext cx="5266267" cy="2962275"/>
          </a:xfrm>
          <a:prstGeom prst="rect">
            <a:avLst/>
          </a:prstGeom>
        </p:spPr>
      </p:pic>
      <p:pic>
        <p:nvPicPr>
          <p:cNvPr id="11" name="Picture 10" descr="A red shield with white text&#10;&#10;Description automatically generated">
            <a:extLst>
              <a:ext uri="{FF2B5EF4-FFF2-40B4-BE49-F238E27FC236}">
                <a16:creationId xmlns:a16="http://schemas.microsoft.com/office/drawing/2014/main" id="{DAC66FF6-B60F-3038-2BC8-ABC0D158ABFB}"/>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9375" t="7407" r="28646"/>
          <a:stretch/>
        </p:blipFill>
        <p:spPr>
          <a:xfrm>
            <a:off x="7394472" y="4860927"/>
            <a:ext cx="1463778" cy="1816101"/>
          </a:xfrm>
          <a:prstGeom prst="rect">
            <a:avLst/>
          </a:prstGeom>
        </p:spPr>
      </p:pic>
      <p:pic>
        <p:nvPicPr>
          <p:cNvPr id="14" name="Picture 13" descr="A red and white logo&#10;&#10;Description automatically generated">
            <a:extLst>
              <a:ext uri="{FF2B5EF4-FFF2-40B4-BE49-F238E27FC236}">
                <a16:creationId xmlns:a16="http://schemas.microsoft.com/office/drawing/2014/main" id="{CEC52EF1-8702-5D19-7231-2992083FC13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95652" y="521967"/>
            <a:ext cx="3411124" cy="2449832"/>
          </a:xfrm>
          <a:prstGeom prst="rect">
            <a:avLst/>
          </a:prstGeom>
        </p:spPr>
      </p:pic>
    </p:spTree>
    <p:extLst>
      <p:ext uri="{BB962C8B-B14F-4D97-AF65-F5344CB8AC3E}">
        <p14:creationId xmlns:p14="http://schemas.microsoft.com/office/powerpoint/2010/main" val="3685705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68445-05FD-4458-8E31-88A7EFA784C2}" type="datetimeFigureOut">
              <a:rPr lang="en-GB" smtClean="0"/>
              <a:t>13/01/2025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2FF06-60FC-445D-AABC-A2709ACC90BB}" type="slidenum">
              <a:rPr lang="en-GB" smtClean="0"/>
              <a:t>‹#›</a:t>
            </a:fld>
            <a:endParaRPr lang="en-GB"/>
          </a:p>
        </p:txBody>
      </p:sp>
      <p:pic>
        <p:nvPicPr>
          <p:cNvPr id="7" name="Picture 6" descr="A pink background with white and black lines&#10;&#10;Description automatically generated">
            <a:extLst>
              <a:ext uri="{FF2B5EF4-FFF2-40B4-BE49-F238E27FC236}">
                <a16:creationId xmlns:a16="http://schemas.microsoft.com/office/drawing/2014/main" id="{D452200B-03A1-065F-17B4-F0FBF820A16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0852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DAF57-1D6E-AC30-53A6-26680C023011}"/>
              </a:ext>
            </a:extLst>
          </p:cNvPr>
          <p:cNvSpPr txBox="1">
            <a:spLocks noGrp="1"/>
          </p:cNvSpPr>
          <p:nvPr>
            <p:ph type="title" idx="4294967295"/>
          </p:nvPr>
        </p:nvSpPr>
        <p:spPr>
          <a:xfrm>
            <a:off x="852614" y="5814326"/>
            <a:ext cx="330988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Week Four</a:t>
            </a:r>
          </a:p>
        </p:txBody>
      </p:sp>
    </p:spTree>
    <p:extLst>
      <p:ext uri="{BB962C8B-B14F-4D97-AF65-F5344CB8AC3E}">
        <p14:creationId xmlns:p14="http://schemas.microsoft.com/office/powerpoint/2010/main" val="155639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8BBF3B-67FE-3CD5-D2D3-01AEF9378E64}"/>
              </a:ext>
            </a:extLst>
          </p:cNvPr>
          <p:cNvSpPr>
            <a:spLocks noGrp="1"/>
          </p:cNvSpPr>
          <p:nvPr>
            <p:ph type="ctrTitle"/>
          </p:nvPr>
        </p:nvSpPr>
        <p:spPr>
          <a:xfrm>
            <a:off x="143508" y="998730"/>
            <a:ext cx="8856984" cy="4860540"/>
          </a:xfrm>
          <a:prstGeom prst="rect">
            <a:avLst/>
          </a:prstGeom>
          <a:solidFill>
            <a:schemeClr val="tx1"/>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00000"/>
              </a:lnSpc>
              <a:spcBef>
                <a:spcPts val="0"/>
              </a:spcBef>
              <a:defRPr/>
            </a:pPr>
            <a:r>
              <a:rPr lang="en-GB" sz="4050" dirty="0"/>
              <a:t>Insert video here</a:t>
            </a:r>
          </a:p>
        </p:txBody>
      </p:sp>
    </p:spTree>
    <p:extLst>
      <p:ext uri="{BB962C8B-B14F-4D97-AF65-F5344CB8AC3E}">
        <p14:creationId xmlns:p14="http://schemas.microsoft.com/office/powerpoint/2010/main" val="91836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474D5-1195-81C0-1288-47122DF614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629" y="5254292"/>
            <a:ext cx="1992183" cy="1430764"/>
          </a:xfrm>
          <a:prstGeom prst="rect">
            <a:avLst/>
          </a:prstGeom>
        </p:spPr>
      </p:pic>
      <p:sp>
        <p:nvSpPr>
          <p:cNvPr id="6" name="Title 2">
            <a:extLst>
              <a:ext uri="{FF2B5EF4-FFF2-40B4-BE49-F238E27FC236}">
                <a16:creationId xmlns:a16="http://schemas.microsoft.com/office/drawing/2014/main" id="{F9520413-CCC2-A129-EE8F-02EF2080A5E5}"/>
              </a:ext>
              <a:ext uri="{C183D7F6-B498-43B3-948B-1728B52AA6E4}">
                <adec:decorative xmlns:adec="http://schemas.microsoft.com/office/drawing/2017/decorative" val="1"/>
              </a:ext>
            </a:extLst>
          </p:cNvPr>
          <p:cNvSpPr txBox="1">
            <a:spLocks/>
          </p:cNvSpPr>
          <p:nvPr/>
        </p:nvSpPr>
        <p:spPr>
          <a:xfrm>
            <a:off x="671308" y="4224962"/>
            <a:ext cx="7561097"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2200" dirty="0">
                <a:latin typeface="Trebuchet MS" panose="020B0603020202020204" pitchFamily="34" charset="0"/>
                <a:ea typeface="+mn-ea"/>
                <a:cs typeface="+mn-cs"/>
              </a:rPr>
              <a:t>‘We don’t give because we have a lot or because we want people to know that we often give to others, but giving is an action that God has taught us.’</a:t>
            </a:r>
          </a:p>
        </p:txBody>
      </p:sp>
      <p:pic>
        <p:nvPicPr>
          <p:cNvPr id="7" name="Picture 6">
            <a:extLst>
              <a:ext uri="{FF2B5EF4-FFF2-40B4-BE49-F238E27FC236}">
                <a16:creationId xmlns:a16="http://schemas.microsoft.com/office/drawing/2014/main" id="{C18FF289-43D4-8991-6A60-09185FC739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698" y="1673494"/>
            <a:ext cx="3322994" cy="2219292"/>
          </a:xfrm>
          <a:prstGeom prst="rect">
            <a:avLst/>
          </a:prstGeom>
        </p:spPr>
      </p:pic>
      <p:pic>
        <p:nvPicPr>
          <p:cNvPr id="8" name="Picture 7">
            <a:extLst>
              <a:ext uri="{FF2B5EF4-FFF2-40B4-BE49-F238E27FC236}">
                <a16:creationId xmlns:a16="http://schemas.microsoft.com/office/drawing/2014/main" id="{F2726855-4DCB-427E-86CD-3AA8B5B03C0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006" y="731679"/>
            <a:ext cx="3322994" cy="2218130"/>
          </a:xfrm>
          <a:prstGeom prst="rect">
            <a:avLst/>
          </a:prstGeom>
        </p:spPr>
      </p:pic>
      <p:sp>
        <p:nvSpPr>
          <p:cNvPr id="3" name="Title 2">
            <a:extLst>
              <a:ext uri="{FF2B5EF4-FFF2-40B4-BE49-F238E27FC236}">
                <a16:creationId xmlns:a16="http://schemas.microsoft.com/office/drawing/2014/main" id="{F0E56587-DBDE-CBE2-B653-A70737A415BD}"/>
              </a:ext>
              <a:ext uri="{C183D7F6-B498-43B3-948B-1728B52AA6E4}">
                <adec:decorative xmlns:adec="http://schemas.microsoft.com/office/drawing/2017/decorative" val="1"/>
              </a:ext>
            </a:extLst>
          </p:cNvPr>
          <p:cNvSpPr txBox="1">
            <a:spLocks noGrp="1"/>
          </p:cNvSpPr>
          <p:nvPr>
            <p:ph type="title" idx="4294967295"/>
          </p:nvPr>
        </p:nvSpPr>
        <p:spPr>
          <a:xfrm>
            <a:off x="671307" y="5479990"/>
            <a:ext cx="756109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Dita </a:t>
            </a:r>
            <a:r>
              <a:rPr kumimoji="0" lang="en-GB" sz="1800" b="0" i="1" u="none" strike="noStrike" kern="1200" cap="none" spc="0" normalizeH="0" baseline="0" noProof="0">
                <a:ln>
                  <a:noFill/>
                </a:ln>
                <a:solidFill>
                  <a:schemeClr val="tx1"/>
                </a:solidFill>
                <a:effectLst/>
                <a:uLnTx/>
                <a:uFillTx/>
                <a:latin typeface="Trebuchet MS" panose="020B0603020202020204" pitchFamily="34" charset="0"/>
                <a:ea typeface="+mn-ea"/>
                <a:cs typeface="+mn-cs"/>
              </a:rPr>
              <a:t>Rossela, </a:t>
            </a:r>
            <a:r>
              <a:rPr kumimoji="0" lang="en-GB" sz="18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nurse at Woodward Hospital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Self-Denial Video Week Four</a:t>
            </a:r>
          </a:p>
        </p:txBody>
      </p:sp>
    </p:spTree>
    <p:extLst>
      <p:ext uri="{BB962C8B-B14F-4D97-AF65-F5344CB8AC3E}">
        <p14:creationId xmlns:p14="http://schemas.microsoft.com/office/powerpoint/2010/main" val="262311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BF3EC315-2EF2-3556-0ECD-43FEBD7A42DF}"/>
              </a:ext>
            </a:extLst>
          </p:cNvPr>
          <p:cNvSpPr txBox="1">
            <a:spLocks noGrp="1"/>
          </p:cNvSpPr>
          <p:nvPr>
            <p:ph type="title" idx="4294967295"/>
          </p:nvPr>
        </p:nvSpPr>
        <p:spPr>
          <a:xfrm>
            <a:off x="365710" y="565160"/>
            <a:ext cx="641773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Prayer 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p:txBody>
      </p:sp>
      <p:sp>
        <p:nvSpPr>
          <p:cNvPr id="3" name="TextBox 2">
            <a:extLst>
              <a:ext uri="{FF2B5EF4-FFF2-40B4-BE49-F238E27FC236}">
                <a16:creationId xmlns:a16="http://schemas.microsoft.com/office/drawing/2014/main" id="{AB25CBDF-90AD-B9A4-7478-BDFF03916404}"/>
              </a:ext>
            </a:extLst>
          </p:cNvPr>
          <p:cNvSpPr txBox="1"/>
          <p:nvPr/>
        </p:nvSpPr>
        <p:spPr>
          <a:xfrm>
            <a:off x="623455" y="1246909"/>
            <a:ext cx="4989945" cy="4154984"/>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Trebuchet MS" panose="020B0603020202020204" pitchFamily="34" charset="0"/>
              </a:rPr>
              <a:t>1.5 million patients supported by Salvation Army hospitals each year.</a:t>
            </a:r>
          </a:p>
          <a:p>
            <a:endParaRPr lang="en-GB" sz="2200" dirty="0">
              <a:latin typeface="Trebuchet MS" panose="020B0603020202020204" pitchFamily="34" charset="0"/>
            </a:endParaRPr>
          </a:p>
          <a:p>
            <a:pPr marL="285750" indent="-285750">
              <a:buFont typeface="Arial" panose="020B0604020202020204" pitchFamily="34" charset="0"/>
              <a:buChar char="•"/>
            </a:pPr>
            <a:r>
              <a:rPr lang="en-GB" sz="2200" dirty="0">
                <a:latin typeface="Trebuchet MS" panose="020B0603020202020204" pitchFamily="34" charset="0"/>
              </a:rPr>
              <a:t>Salvation Army schools educate over half a million students in 3,000 schools around the world.</a:t>
            </a:r>
          </a:p>
          <a:p>
            <a:pPr marL="285750" indent="-285750">
              <a:buFont typeface="Arial" panose="020B0604020202020204" pitchFamily="34" charset="0"/>
              <a:buChar char="•"/>
            </a:pPr>
            <a:endParaRPr lang="en-GB" sz="2200" dirty="0">
              <a:latin typeface="Trebuchet MS" panose="020B0603020202020204" pitchFamily="34" charset="0"/>
            </a:endParaRPr>
          </a:p>
          <a:p>
            <a:pPr marL="285750" indent="-285750">
              <a:buFont typeface="Arial" panose="020B0604020202020204" pitchFamily="34" charset="0"/>
              <a:buChar char="•"/>
            </a:pPr>
            <a:r>
              <a:rPr lang="en-GB" sz="2200" dirty="0">
                <a:latin typeface="Trebuchet MS" panose="020B0603020202020204" pitchFamily="34" charset="0"/>
              </a:rPr>
              <a:t>Healthcare and education professionals employed to provide care and support.</a:t>
            </a:r>
          </a:p>
          <a:p>
            <a:pPr marL="285750" indent="-285750">
              <a:buFont typeface="Arial" panose="020B0604020202020204" pitchFamily="34" charset="0"/>
              <a:buChar char="•"/>
            </a:pPr>
            <a:endParaRPr lang="en-GB" sz="2200" dirty="0">
              <a:latin typeface="Trebuchet MS" panose="020B0603020202020204" pitchFamily="34" charset="0"/>
            </a:endParaRPr>
          </a:p>
          <a:p>
            <a:endParaRPr lang="en-GB" sz="2200" dirty="0">
              <a:latin typeface="Trebuchet MS" panose="020B0603020202020204" pitchFamily="34" charset="0"/>
            </a:endParaRPr>
          </a:p>
        </p:txBody>
      </p:sp>
      <p:pic>
        <p:nvPicPr>
          <p:cNvPr id="4" name="Picture 3">
            <a:extLst>
              <a:ext uri="{FF2B5EF4-FFF2-40B4-BE49-F238E27FC236}">
                <a16:creationId xmlns:a16="http://schemas.microsoft.com/office/drawing/2014/main" id="{69F55A54-6385-28D6-A9C0-6495ED3394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342" y="655311"/>
            <a:ext cx="2800260" cy="1870179"/>
          </a:xfrm>
          <a:prstGeom prst="rect">
            <a:avLst/>
          </a:prstGeom>
        </p:spPr>
      </p:pic>
      <p:pic>
        <p:nvPicPr>
          <p:cNvPr id="5" name="Picture 4">
            <a:extLst>
              <a:ext uri="{FF2B5EF4-FFF2-40B4-BE49-F238E27FC236}">
                <a16:creationId xmlns:a16="http://schemas.microsoft.com/office/drawing/2014/main" id="{AB96A4E7-248F-E9A3-1580-D4A46D7B31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28" y="4889499"/>
            <a:ext cx="4332105" cy="2436809"/>
          </a:xfrm>
          <a:prstGeom prst="rect">
            <a:avLst/>
          </a:prstGeom>
        </p:spPr>
      </p:pic>
      <p:pic>
        <p:nvPicPr>
          <p:cNvPr id="6" name="Picture 5">
            <a:extLst>
              <a:ext uri="{FF2B5EF4-FFF2-40B4-BE49-F238E27FC236}">
                <a16:creationId xmlns:a16="http://schemas.microsoft.com/office/drawing/2014/main" id="{C859FCF2-A9CE-8663-0BBB-D63F61DC113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9629" y="5254292"/>
            <a:ext cx="1992183" cy="1430764"/>
          </a:xfrm>
          <a:prstGeom prst="rect">
            <a:avLst/>
          </a:prstGeom>
        </p:spPr>
      </p:pic>
    </p:spTree>
    <p:extLst>
      <p:ext uri="{BB962C8B-B14F-4D97-AF65-F5344CB8AC3E}">
        <p14:creationId xmlns:p14="http://schemas.microsoft.com/office/powerpoint/2010/main" val="89277183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271</Words>
  <Application>Microsoft Office PowerPoint</Application>
  <PresentationFormat>On-screen Show (4:3)</PresentationFormat>
  <Paragraphs>20</Paragraphs>
  <Slides>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Trebuchet MS</vt:lpstr>
      <vt:lpstr>Custom Design</vt:lpstr>
      <vt:lpstr>Office Theme</vt:lpstr>
      <vt:lpstr>Week Four</vt:lpstr>
      <vt:lpstr>Insert video here</vt:lpstr>
      <vt:lpstr>Dita Rossela, nurse at Woodward Hospital Self-Denial Video Week Four</vt:lpstr>
      <vt:lpstr>Prayer Points </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Lloyd-Jones</dc:creator>
  <cp:lastModifiedBy>Faye Lloyd-Jones</cp:lastModifiedBy>
  <cp:revision>1</cp:revision>
  <dcterms:created xsi:type="dcterms:W3CDTF">2025-01-07T10:43:04Z</dcterms:created>
  <dcterms:modified xsi:type="dcterms:W3CDTF">2025-01-13T08:37:59Z</dcterms:modified>
</cp:coreProperties>
</file>