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57" r:id="rId3"/>
    <p:sldId id="256"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7C88F-F3D7-4919-8A1A-A10EED924AB8}" v="32" dt="2025-01-10T11:08:06.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09" autoAdjust="0"/>
    <p:restoredTop sz="68826" autoAdjust="0"/>
  </p:normalViewPr>
  <p:slideViewPr>
    <p:cSldViewPr snapToGrid="0">
      <p:cViewPr varScale="1">
        <p:scale>
          <a:sx n="46" d="100"/>
          <a:sy n="46" d="100"/>
        </p:scale>
        <p:origin x="940" y="32"/>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D297A2A3-71DD-4692-88E0-B83BF5A7941A}"/>
    <pc:docChg chg="custSel delSld modSld">
      <pc:chgData name="Faye Lloyd-Jones" userId="5be62e60-938a-45cf-a6c7-349b69a1a2a8" providerId="ADAL" clId="{D297A2A3-71DD-4692-88E0-B83BF5A7941A}" dt="2025-01-07T12:18:52.980" v="1146" actId="20577"/>
      <pc:docMkLst>
        <pc:docMk/>
      </pc:docMkLst>
      <pc:sldChg chg="modSp mod">
        <pc:chgData name="Faye Lloyd-Jones" userId="5be62e60-938a-45cf-a6c7-349b69a1a2a8" providerId="ADAL" clId="{D297A2A3-71DD-4692-88E0-B83BF5A7941A}" dt="2025-01-07T11:39:21.859" v="5" actId="20577"/>
        <pc:sldMkLst>
          <pc:docMk/>
          <pc:sldMk cId="216591690" sldId="257"/>
        </pc:sldMkLst>
        <pc:spChg chg="mod">
          <ac:chgData name="Faye Lloyd-Jones" userId="5be62e60-938a-45cf-a6c7-349b69a1a2a8" providerId="ADAL" clId="{D297A2A3-71DD-4692-88E0-B83BF5A7941A}" dt="2025-01-07T11:39:21.859" v="5" actId="20577"/>
          <ac:spMkLst>
            <pc:docMk/>
            <pc:sldMk cId="216591690" sldId="257"/>
            <ac:spMk id="3" creationId="{DB5E62BA-9632-3622-B041-7E768FB47288}"/>
          </ac:spMkLst>
        </pc:spChg>
      </pc:sldChg>
      <pc:sldChg chg="del">
        <pc:chgData name="Faye Lloyd-Jones" userId="5be62e60-938a-45cf-a6c7-349b69a1a2a8" providerId="ADAL" clId="{D297A2A3-71DD-4692-88E0-B83BF5A7941A}" dt="2025-01-07T11:39:24.739" v="6" actId="47"/>
        <pc:sldMkLst>
          <pc:docMk/>
          <pc:sldMk cId="644624828" sldId="258"/>
        </pc:sldMkLst>
      </pc:sldChg>
      <pc:sldChg chg="addSp delSp modSp mod modNotesTx">
        <pc:chgData name="Faye Lloyd-Jones" userId="5be62e60-938a-45cf-a6c7-349b69a1a2a8" providerId="ADAL" clId="{D297A2A3-71DD-4692-88E0-B83BF5A7941A}" dt="2025-01-07T12:18:52.980" v="1146" actId="20577"/>
        <pc:sldMkLst>
          <pc:docMk/>
          <pc:sldMk cId="1143391987" sldId="259"/>
        </pc:sldMkLst>
        <pc:spChg chg="del mod">
          <ac:chgData name="Faye Lloyd-Jones" userId="5be62e60-938a-45cf-a6c7-349b69a1a2a8" providerId="ADAL" clId="{D297A2A3-71DD-4692-88E0-B83BF5A7941A}" dt="2025-01-07T11:52:34.986" v="82" actId="478"/>
          <ac:spMkLst>
            <pc:docMk/>
            <pc:sldMk cId="1143391987" sldId="259"/>
            <ac:spMk id="2" creationId="{0ACDA183-8DB0-1D6C-B43B-9ACC320CBF24}"/>
          </ac:spMkLst>
        </pc:spChg>
        <pc:spChg chg="del mod">
          <ac:chgData name="Faye Lloyd-Jones" userId="5be62e60-938a-45cf-a6c7-349b69a1a2a8" providerId="ADAL" clId="{D297A2A3-71DD-4692-88E0-B83BF5A7941A}" dt="2025-01-07T11:40:20.239" v="80"/>
          <ac:spMkLst>
            <pc:docMk/>
            <pc:sldMk cId="1143391987" sldId="259"/>
            <ac:spMk id="3" creationId="{1E09778F-EC6D-0D64-49C1-D67949CC6EC7}"/>
          </ac:spMkLst>
        </pc:spChg>
        <pc:spChg chg="add del mod">
          <ac:chgData name="Faye Lloyd-Jones" userId="5be62e60-938a-45cf-a6c7-349b69a1a2a8" providerId="ADAL" clId="{D297A2A3-71DD-4692-88E0-B83BF5A7941A}" dt="2025-01-07T12:11:03.277" v="196" actId="478"/>
          <ac:spMkLst>
            <pc:docMk/>
            <pc:sldMk cId="1143391987" sldId="259"/>
            <ac:spMk id="5" creationId="{24252AD9-7F10-390E-097F-713002C47B72}"/>
          </ac:spMkLst>
        </pc:spChg>
        <pc:spChg chg="add mod">
          <ac:chgData name="Faye Lloyd-Jones" userId="5be62e60-938a-45cf-a6c7-349b69a1a2a8" providerId="ADAL" clId="{D297A2A3-71DD-4692-88E0-B83BF5A7941A}" dt="2025-01-07T12:17:59.114" v="1010" actId="20577"/>
          <ac:spMkLst>
            <pc:docMk/>
            <pc:sldMk cId="1143391987" sldId="259"/>
            <ac:spMk id="16" creationId="{53742300-3A4A-255B-A580-AB070222C147}"/>
          </ac:spMkLst>
        </pc:spChg>
        <pc:spChg chg="add mod">
          <ac:chgData name="Faye Lloyd-Jones" userId="5be62e60-938a-45cf-a6c7-349b69a1a2a8" providerId="ADAL" clId="{D297A2A3-71DD-4692-88E0-B83BF5A7941A}" dt="2025-01-07T12:18:12.208" v="1052" actId="20577"/>
          <ac:spMkLst>
            <pc:docMk/>
            <pc:sldMk cId="1143391987" sldId="259"/>
            <ac:spMk id="17" creationId="{3AB3C37B-FED4-FCFB-CB27-AC545D56AB6C}"/>
          </ac:spMkLst>
        </pc:spChg>
        <pc:spChg chg="add mod">
          <ac:chgData name="Faye Lloyd-Jones" userId="5be62e60-938a-45cf-a6c7-349b69a1a2a8" providerId="ADAL" clId="{D297A2A3-71DD-4692-88E0-B83BF5A7941A}" dt="2025-01-07T12:18:39.254" v="1114" actId="14100"/>
          <ac:spMkLst>
            <pc:docMk/>
            <pc:sldMk cId="1143391987" sldId="259"/>
            <ac:spMk id="18" creationId="{4A53EFAF-F2AF-4677-8440-FEF843C7A7A0}"/>
          </ac:spMkLst>
        </pc:spChg>
        <pc:spChg chg="add mod">
          <ac:chgData name="Faye Lloyd-Jones" userId="5be62e60-938a-45cf-a6c7-349b69a1a2a8" providerId="ADAL" clId="{D297A2A3-71DD-4692-88E0-B83BF5A7941A}" dt="2025-01-07T12:18:52.980" v="1146" actId="20577"/>
          <ac:spMkLst>
            <pc:docMk/>
            <pc:sldMk cId="1143391987" sldId="259"/>
            <ac:spMk id="19" creationId="{01158D2F-4FD8-BD8D-A633-77DC3D74788B}"/>
          </ac:spMkLst>
        </pc:spChg>
        <pc:picChg chg="add mod">
          <ac:chgData name="Faye Lloyd-Jones" userId="5be62e60-938a-45cf-a6c7-349b69a1a2a8" providerId="ADAL" clId="{D297A2A3-71DD-4692-88E0-B83BF5A7941A}" dt="2025-01-07T12:14:50.820" v="450" actId="1076"/>
          <ac:picMkLst>
            <pc:docMk/>
            <pc:sldMk cId="1143391987" sldId="259"/>
            <ac:picMk id="7" creationId="{EB19425F-72BB-3EDD-A1EF-AA4238850A96}"/>
          </ac:picMkLst>
        </pc:picChg>
        <pc:picChg chg="add mod">
          <ac:chgData name="Faye Lloyd-Jones" userId="5be62e60-938a-45cf-a6c7-349b69a1a2a8" providerId="ADAL" clId="{D297A2A3-71DD-4692-88E0-B83BF5A7941A}" dt="2025-01-07T12:14:38.638" v="448" actId="1076"/>
          <ac:picMkLst>
            <pc:docMk/>
            <pc:sldMk cId="1143391987" sldId="259"/>
            <ac:picMk id="9" creationId="{3E9AF8BA-B9A3-3A1D-B6C4-B7FCAB0082DA}"/>
          </ac:picMkLst>
        </pc:picChg>
        <pc:picChg chg="add mod">
          <ac:chgData name="Faye Lloyd-Jones" userId="5be62e60-938a-45cf-a6c7-349b69a1a2a8" providerId="ADAL" clId="{D297A2A3-71DD-4692-88E0-B83BF5A7941A}" dt="2025-01-07T12:14:34.014" v="446" actId="1076"/>
          <ac:picMkLst>
            <pc:docMk/>
            <pc:sldMk cId="1143391987" sldId="259"/>
            <ac:picMk id="11" creationId="{05321A53-32BA-CBE3-88AC-FF5E2083FBC2}"/>
          </ac:picMkLst>
        </pc:picChg>
        <pc:picChg chg="add mod">
          <ac:chgData name="Faye Lloyd-Jones" userId="5be62e60-938a-45cf-a6c7-349b69a1a2a8" providerId="ADAL" clId="{D297A2A3-71DD-4692-88E0-B83BF5A7941A}" dt="2025-01-07T12:14:41.953" v="449" actId="1076"/>
          <ac:picMkLst>
            <pc:docMk/>
            <pc:sldMk cId="1143391987" sldId="259"/>
            <ac:picMk id="13" creationId="{06A61408-E580-043B-5118-FDD11E199E70}"/>
          </ac:picMkLst>
        </pc:picChg>
        <pc:picChg chg="add mod">
          <ac:chgData name="Faye Lloyd-Jones" userId="5be62e60-938a-45cf-a6c7-349b69a1a2a8" providerId="ADAL" clId="{D297A2A3-71DD-4692-88E0-B83BF5A7941A}" dt="2025-01-07T12:14:36.464" v="447" actId="1076"/>
          <ac:picMkLst>
            <pc:docMk/>
            <pc:sldMk cId="1143391987" sldId="259"/>
            <ac:picMk id="15" creationId="{DCB0968B-2AB5-9E36-5A18-3F198C5C1B26}"/>
          </ac:picMkLst>
        </pc:picChg>
      </pc:sldChg>
      <pc:sldChg chg="del">
        <pc:chgData name="Faye Lloyd-Jones" userId="5be62e60-938a-45cf-a6c7-349b69a1a2a8" providerId="ADAL" clId="{D297A2A3-71DD-4692-88E0-B83BF5A7941A}" dt="2025-01-07T11:39:54.193" v="9" actId="47"/>
        <pc:sldMkLst>
          <pc:docMk/>
          <pc:sldMk cId="1224139243" sldId="260"/>
        </pc:sldMkLst>
      </pc:sldChg>
      <pc:sldChg chg="del">
        <pc:chgData name="Faye Lloyd-Jones" userId="5be62e60-938a-45cf-a6c7-349b69a1a2a8" providerId="ADAL" clId="{D297A2A3-71DD-4692-88E0-B83BF5A7941A}" dt="2025-01-07T11:39:53.675" v="8" actId="47"/>
        <pc:sldMkLst>
          <pc:docMk/>
          <pc:sldMk cId="463798013" sldId="261"/>
        </pc:sldMkLst>
      </pc:sldChg>
      <pc:sldChg chg="del">
        <pc:chgData name="Faye Lloyd-Jones" userId="5be62e60-938a-45cf-a6c7-349b69a1a2a8" providerId="ADAL" clId="{D297A2A3-71DD-4692-88E0-B83BF5A7941A}" dt="2025-01-07T11:39:25.979" v="7" actId="47"/>
        <pc:sldMkLst>
          <pc:docMk/>
          <pc:sldMk cId="4145136641" sldId="262"/>
        </pc:sldMkLst>
      </pc:sldChg>
    </pc:docChg>
  </pc:docChgLst>
  <pc:docChgLst>
    <pc:chgData name="Faye Lloyd-Jones" userId="5be62e60-938a-45cf-a6c7-349b69a1a2a8" providerId="ADAL" clId="{A1B7C88F-F3D7-4919-8A1A-A10EED924AB8}"/>
    <pc:docChg chg="undo custSel modSld">
      <pc:chgData name="Faye Lloyd-Jones" userId="5be62e60-938a-45cf-a6c7-349b69a1a2a8" providerId="ADAL" clId="{A1B7C88F-F3D7-4919-8A1A-A10EED924AB8}" dt="2025-01-10T11:08:05.614" v="1303"/>
      <pc:docMkLst>
        <pc:docMk/>
      </pc:docMkLst>
      <pc:sldChg chg="modSp mod">
        <pc:chgData name="Faye Lloyd-Jones" userId="5be62e60-938a-45cf-a6c7-349b69a1a2a8" providerId="ADAL" clId="{A1B7C88F-F3D7-4919-8A1A-A10EED924AB8}" dt="2025-01-09T08:05:52.589" v="1278" actId="33553"/>
        <pc:sldMkLst>
          <pc:docMk/>
          <pc:sldMk cId="918366454" sldId="256"/>
        </pc:sldMkLst>
        <pc:spChg chg="mod">
          <ac:chgData name="Faye Lloyd-Jones" userId="5be62e60-938a-45cf-a6c7-349b69a1a2a8" providerId="ADAL" clId="{A1B7C88F-F3D7-4919-8A1A-A10EED924AB8}" dt="2025-01-09T08:05:52.589" v="1278" actId="33553"/>
          <ac:spMkLst>
            <pc:docMk/>
            <pc:sldMk cId="918366454" sldId="256"/>
            <ac:spMk id="4" creationId="{9F8BBF3B-67FE-3CD5-D2D3-01AEF9378E64}"/>
          </ac:spMkLst>
        </pc:spChg>
      </pc:sldChg>
      <pc:sldChg chg="modSp mod">
        <pc:chgData name="Faye Lloyd-Jones" userId="5be62e60-938a-45cf-a6c7-349b69a1a2a8" providerId="ADAL" clId="{A1B7C88F-F3D7-4919-8A1A-A10EED924AB8}" dt="2025-01-09T08:05:49.370" v="1277" actId="33553"/>
        <pc:sldMkLst>
          <pc:docMk/>
          <pc:sldMk cId="216591690" sldId="257"/>
        </pc:sldMkLst>
        <pc:spChg chg="mod">
          <ac:chgData name="Faye Lloyd-Jones" userId="5be62e60-938a-45cf-a6c7-349b69a1a2a8" providerId="ADAL" clId="{A1B7C88F-F3D7-4919-8A1A-A10EED924AB8}" dt="2025-01-09T08:05:49.370" v="1277" actId="33553"/>
          <ac:spMkLst>
            <pc:docMk/>
            <pc:sldMk cId="216591690" sldId="257"/>
            <ac:spMk id="3" creationId="{DB5E62BA-9632-3622-B041-7E768FB47288}"/>
          </ac:spMkLst>
        </pc:spChg>
      </pc:sldChg>
      <pc:sldChg chg="addSp delSp modSp mod modNotesTx">
        <pc:chgData name="Faye Lloyd-Jones" userId="5be62e60-938a-45cf-a6c7-349b69a1a2a8" providerId="ADAL" clId="{A1B7C88F-F3D7-4919-8A1A-A10EED924AB8}" dt="2025-01-10T11:08:05.614" v="1303"/>
        <pc:sldMkLst>
          <pc:docMk/>
          <pc:sldMk cId="1143391987" sldId="259"/>
        </pc:sldMkLst>
        <pc:spChg chg="add del mod">
          <ac:chgData name="Faye Lloyd-Jones" userId="5be62e60-938a-45cf-a6c7-349b69a1a2a8" providerId="ADAL" clId="{A1B7C88F-F3D7-4919-8A1A-A10EED924AB8}" dt="2025-01-09T08:19:52.315" v="1282" actId="478"/>
          <ac:spMkLst>
            <pc:docMk/>
            <pc:sldMk cId="1143391987" sldId="259"/>
            <ac:spMk id="2" creationId="{F0F3C57C-27BA-2355-D2B9-AFF86DA6B828}"/>
          </ac:spMkLst>
        </pc:spChg>
        <pc:spChg chg="add del mod">
          <ac:chgData name="Faye Lloyd-Jones" userId="5be62e60-938a-45cf-a6c7-349b69a1a2a8" providerId="ADAL" clId="{A1B7C88F-F3D7-4919-8A1A-A10EED924AB8}" dt="2025-01-07T13:21:21.988" v="454" actId="478"/>
          <ac:spMkLst>
            <pc:docMk/>
            <pc:sldMk cId="1143391987" sldId="259"/>
            <ac:spMk id="5" creationId="{14D7B9A2-E8B9-C1FB-2CB2-2221307639D4}"/>
          </ac:spMkLst>
        </pc:spChg>
        <pc:spChg chg="add del mod">
          <ac:chgData name="Faye Lloyd-Jones" userId="5be62e60-938a-45cf-a6c7-349b69a1a2a8" providerId="ADAL" clId="{A1B7C88F-F3D7-4919-8A1A-A10EED924AB8}" dt="2025-01-09T08:06:44.439" v="1280" actId="478"/>
          <ac:spMkLst>
            <pc:docMk/>
            <pc:sldMk cId="1143391987" sldId="259"/>
            <ac:spMk id="5" creationId="{176231CC-DA73-7A39-EA16-15207D8463CE}"/>
          </ac:spMkLst>
        </pc:spChg>
        <pc:spChg chg="add mod">
          <ac:chgData name="Faye Lloyd-Jones" userId="5be62e60-938a-45cf-a6c7-349b69a1a2a8" providerId="ADAL" clId="{A1B7C88F-F3D7-4919-8A1A-A10EED924AB8}" dt="2025-01-09T08:20:42.194" v="1300" actId="33553"/>
          <ac:spMkLst>
            <pc:docMk/>
            <pc:sldMk cId="1143391987" sldId="259"/>
            <ac:spMk id="5" creationId="{CC70DED1-EC2D-798B-9F12-2D1194EB4FCC}"/>
          </ac:spMkLst>
        </pc:spChg>
        <pc:spChg chg="add mod">
          <ac:chgData name="Faye Lloyd-Jones" userId="5be62e60-938a-45cf-a6c7-349b69a1a2a8" providerId="ADAL" clId="{A1B7C88F-F3D7-4919-8A1A-A10EED924AB8}" dt="2025-01-09T08:36:33.525" v="1301" actId="14100"/>
          <ac:spMkLst>
            <pc:docMk/>
            <pc:sldMk cId="1143391987" sldId="259"/>
            <ac:spMk id="10" creationId="{DD9081C1-8141-4916-3BCF-7FCB7DA09D60}"/>
          </ac:spMkLst>
        </pc:spChg>
        <pc:spChg chg="del">
          <ac:chgData name="Faye Lloyd-Jones" userId="5be62e60-938a-45cf-a6c7-349b69a1a2a8" providerId="ADAL" clId="{A1B7C88F-F3D7-4919-8A1A-A10EED924AB8}" dt="2025-01-07T12:20:22.512" v="13" actId="478"/>
          <ac:spMkLst>
            <pc:docMk/>
            <pc:sldMk cId="1143391987" sldId="259"/>
            <ac:spMk id="16" creationId="{53742300-3A4A-255B-A580-AB070222C147}"/>
          </ac:spMkLst>
        </pc:spChg>
        <pc:spChg chg="del">
          <ac:chgData name="Faye Lloyd-Jones" userId="5be62e60-938a-45cf-a6c7-349b69a1a2a8" providerId="ADAL" clId="{A1B7C88F-F3D7-4919-8A1A-A10EED924AB8}" dt="2025-01-07T12:20:19.651" v="12" actId="478"/>
          <ac:spMkLst>
            <pc:docMk/>
            <pc:sldMk cId="1143391987" sldId="259"/>
            <ac:spMk id="17" creationId="{3AB3C37B-FED4-FCFB-CB27-AC545D56AB6C}"/>
          </ac:spMkLst>
        </pc:spChg>
        <pc:spChg chg="del">
          <ac:chgData name="Faye Lloyd-Jones" userId="5be62e60-938a-45cf-a6c7-349b69a1a2a8" providerId="ADAL" clId="{A1B7C88F-F3D7-4919-8A1A-A10EED924AB8}" dt="2025-01-07T12:20:11.070" v="8" actId="478"/>
          <ac:spMkLst>
            <pc:docMk/>
            <pc:sldMk cId="1143391987" sldId="259"/>
            <ac:spMk id="18" creationId="{4A53EFAF-F2AF-4677-8440-FEF843C7A7A0}"/>
          </ac:spMkLst>
        </pc:spChg>
        <pc:spChg chg="del">
          <ac:chgData name="Faye Lloyd-Jones" userId="5be62e60-938a-45cf-a6c7-349b69a1a2a8" providerId="ADAL" clId="{A1B7C88F-F3D7-4919-8A1A-A10EED924AB8}" dt="2025-01-07T12:20:16.031" v="10" actId="478"/>
          <ac:spMkLst>
            <pc:docMk/>
            <pc:sldMk cId="1143391987" sldId="259"/>
            <ac:spMk id="19" creationId="{01158D2F-4FD8-BD8D-A633-77DC3D74788B}"/>
          </ac:spMkLst>
        </pc:spChg>
        <pc:picChg chg="add mod">
          <ac:chgData name="Faye Lloyd-Jones" userId="5be62e60-938a-45cf-a6c7-349b69a1a2a8" providerId="ADAL" clId="{A1B7C88F-F3D7-4919-8A1A-A10EED924AB8}" dt="2025-01-08T12:27:28.756" v="1224"/>
          <ac:picMkLst>
            <pc:docMk/>
            <pc:sldMk cId="1143391987" sldId="259"/>
            <ac:picMk id="2" creationId="{97A8BFD0-342A-5A63-153C-0925D079629B}"/>
          </ac:picMkLst>
        </pc:picChg>
        <pc:picChg chg="add mod">
          <ac:chgData name="Faye Lloyd-Jones" userId="5be62e60-938a-45cf-a6c7-349b69a1a2a8" providerId="ADAL" clId="{A1B7C88F-F3D7-4919-8A1A-A10EED924AB8}" dt="2025-01-09T08:05:30.731" v="1275" actId="962"/>
          <ac:picMkLst>
            <pc:docMk/>
            <pc:sldMk cId="1143391987" sldId="259"/>
            <ac:picMk id="3" creationId="{CAC6EC89-6053-8ECA-EFBB-EA6C99AB1D62}"/>
          </ac:picMkLst>
        </pc:picChg>
        <pc:picChg chg="mod">
          <ac:chgData name="Faye Lloyd-Jones" userId="5be62e60-938a-45cf-a6c7-349b69a1a2a8" providerId="ADAL" clId="{A1B7C88F-F3D7-4919-8A1A-A10EED924AB8}" dt="2025-01-09T08:05:24.109" v="1274" actId="962"/>
          <ac:picMkLst>
            <pc:docMk/>
            <pc:sldMk cId="1143391987" sldId="259"/>
            <ac:picMk id="4" creationId="{A0194E2C-01D1-F1B8-DE57-826134E598F4}"/>
          </ac:picMkLst>
        </pc:picChg>
        <pc:picChg chg="del">
          <ac:chgData name="Faye Lloyd-Jones" userId="5be62e60-938a-45cf-a6c7-349b69a1a2a8" providerId="ADAL" clId="{A1B7C88F-F3D7-4919-8A1A-A10EED924AB8}" dt="2025-01-07T13:29:35.053" v="805" actId="478"/>
          <ac:picMkLst>
            <pc:docMk/>
            <pc:sldMk cId="1143391987" sldId="259"/>
            <ac:picMk id="7" creationId="{EB19425F-72BB-3EDD-A1EF-AA4238850A96}"/>
          </ac:picMkLst>
        </pc:picChg>
        <pc:picChg chg="add mod">
          <ac:chgData name="Faye Lloyd-Jones" userId="5be62e60-938a-45cf-a6c7-349b69a1a2a8" providerId="ADAL" clId="{A1B7C88F-F3D7-4919-8A1A-A10EED924AB8}" dt="2025-01-09T08:05:36.479" v="1276" actId="962"/>
          <ac:picMkLst>
            <pc:docMk/>
            <pc:sldMk cId="1143391987" sldId="259"/>
            <ac:picMk id="8" creationId="{3E3F7CDF-288E-5156-B029-73236AD83879}"/>
          </ac:picMkLst>
        </pc:picChg>
        <pc:picChg chg="del">
          <ac:chgData name="Faye Lloyd-Jones" userId="5be62e60-938a-45cf-a6c7-349b69a1a2a8" providerId="ADAL" clId="{A1B7C88F-F3D7-4919-8A1A-A10EED924AB8}" dt="2025-01-07T12:20:12.441" v="9" actId="478"/>
          <ac:picMkLst>
            <pc:docMk/>
            <pc:sldMk cId="1143391987" sldId="259"/>
            <ac:picMk id="9" creationId="{3E9AF8BA-B9A3-3A1D-B6C4-B7FCAB0082DA}"/>
          </ac:picMkLst>
        </pc:picChg>
        <pc:picChg chg="del">
          <ac:chgData name="Faye Lloyd-Jones" userId="5be62e60-938a-45cf-a6c7-349b69a1a2a8" providerId="ADAL" clId="{A1B7C88F-F3D7-4919-8A1A-A10EED924AB8}" dt="2025-01-07T12:20:07.816" v="7" actId="478"/>
          <ac:picMkLst>
            <pc:docMk/>
            <pc:sldMk cId="1143391987" sldId="259"/>
            <ac:picMk id="11" creationId="{05321A53-32BA-CBE3-88AC-FF5E2083FBC2}"/>
          </ac:picMkLst>
        </pc:picChg>
        <pc:picChg chg="del">
          <ac:chgData name="Faye Lloyd-Jones" userId="5be62e60-938a-45cf-a6c7-349b69a1a2a8" providerId="ADAL" clId="{A1B7C88F-F3D7-4919-8A1A-A10EED924AB8}" dt="2025-01-07T12:20:04.292" v="6" actId="478"/>
          <ac:picMkLst>
            <pc:docMk/>
            <pc:sldMk cId="1143391987" sldId="259"/>
            <ac:picMk id="13" creationId="{06A61408-E580-043B-5118-FDD11E199E70}"/>
          </ac:picMkLst>
        </pc:picChg>
        <pc:picChg chg="del">
          <ac:chgData name="Faye Lloyd-Jones" userId="5be62e60-938a-45cf-a6c7-349b69a1a2a8" providerId="ADAL" clId="{A1B7C88F-F3D7-4919-8A1A-A10EED924AB8}" dt="2025-01-07T12:20:17.275" v="11" actId="478"/>
          <ac:picMkLst>
            <pc:docMk/>
            <pc:sldMk cId="1143391987" sldId="259"/>
            <ac:picMk id="15" creationId="{DCB0968B-2AB5-9E36-5A18-3F198C5C1B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188A2-41CB-4C55-A8AF-E6903DA6B94D}" type="datetimeFigureOut">
              <a:rPr lang="en-GB" smtClean="0"/>
              <a:t>10/01/2025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1ED01-0D5E-40CC-B93F-1F44ADF79F2D}" type="slidenum">
              <a:rPr lang="en-GB" smtClean="0"/>
              <a:t>‹#›</a:t>
            </a:fld>
            <a:endParaRPr lang="en-GB"/>
          </a:p>
        </p:txBody>
      </p:sp>
    </p:spTree>
    <p:extLst>
      <p:ext uri="{BB962C8B-B14F-4D97-AF65-F5344CB8AC3E}">
        <p14:creationId xmlns:p14="http://schemas.microsoft.com/office/powerpoint/2010/main" val="165867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2025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4051ED01-0D5E-40CC-B93F-1F44ADF79F2D}" type="slidenum">
              <a:rPr lang="en-GB" smtClean="0"/>
              <a:t>2</a:t>
            </a:fld>
            <a:endParaRPr lang="en-GB"/>
          </a:p>
        </p:txBody>
      </p:sp>
    </p:spTree>
    <p:extLst>
      <p:ext uri="{BB962C8B-B14F-4D97-AF65-F5344CB8AC3E}">
        <p14:creationId xmlns:p14="http://schemas.microsoft.com/office/powerpoint/2010/main" val="422691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the video, pray for the groups listed on screen. At the end of the time of prayer, all join and say part of the prayer from the video ‘May God continue to guide their education and growth and bless everything they do. Amen.’ </a:t>
            </a:r>
          </a:p>
        </p:txBody>
      </p:sp>
      <p:sp>
        <p:nvSpPr>
          <p:cNvPr id="4" name="Slide Number Placeholder 3"/>
          <p:cNvSpPr>
            <a:spLocks noGrp="1"/>
          </p:cNvSpPr>
          <p:nvPr>
            <p:ph type="sldNum" sz="quarter" idx="5"/>
          </p:nvPr>
        </p:nvSpPr>
        <p:spPr/>
        <p:txBody>
          <a:bodyPr/>
          <a:lstStyle/>
          <a:p>
            <a:fld id="{4051ED01-0D5E-40CC-B93F-1F44ADF79F2D}" type="slidenum">
              <a:rPr lang="en-GB" smtClean="0"/>
              <a:t>3</a:t>
            </a:fld>
            <a:endParaRPr lang="en-GB"/>
          </a:p>
        </p:txBody>
      </p:sp>
    </p:spTree>
    <p:extLst>
      <p:ext uri="{BB962C8B-B14F-4D97-AF65-F5344CB8AC3E}">
        <p14:creationId xmlns:p14="http://schemas.microsoft.com/office/powerpoint/2010/main" val="347969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5F53-7DCE-2124-E03F-B5427FBD25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F8F8D5-B717-B7B0-D46D-E0A52D5F3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32F831-C541-37D3-188D-B2C01989AFB7}"/>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06F524A9-8914-2F5C-75B1-1DACB37FD0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D63F71-AE02-6274-1F74-DF648C79BDEA}"/>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51950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4B15-709C-8024-4E82-3A3A3A943A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30C18A-4448-D537-3947-41AEE70BAB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76EC8B-9A9F-687C-6985-1DFA81DB9C16}"/>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8E7C3F23-2C86-9942-4489-AE1AA3576A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536608-C01A-95D7-40FC-804697555C70}"/>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7265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BC9C8-DBB1-8EDD-9219-F0CBF8598D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206354-F4E1-AFBE-084A-CF79A7DC13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ABF61F-24AD-FA05-AE10-629183F388A5}"/>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C7DFBAB3-EBDB-E95A-42AD-4ACDD4A30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32D34B-3849-18C1-4780-75956B6AB341}"/>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892145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2476-0FFA-CE97-EFBA-B6A976B7B9D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DFCFA8-4BE5-33F0-BE83-4312D9B4BAD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190876-2855-6E20-FC90-1988BBDC833F}"/>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EE63A529-01FC-D476-6D06-90D011493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B977F2-463C-C8EE-A38B-B1AD40365AE8}"/>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96766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D951-BCEE-7344-C680-5040A5E2810A}"/>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8396E7-1972-4927-F429-8DDD4A0211FE}"/>
              </a:ext>
            </a:extLst>
          </p:cNvPr>
          <p:cNvSpPr>
            <a:spLocks noGrp="1"/>
          </p:cNvSpPr>
          <p:nvPr>
            <p:ph idx="1"/>
          </p:nvPr>
        </p:nvSpPr>
        <p:spPr>
          <a:xfrm>
            <a:off x="838200" y="1590675"/>
            <a:ext cx="2419350" cy="45862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2DC63-EBCD-6398-F64D-CE4D0C2EDB0C}"/>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45FACDAA-D803-D4E4-1B24-4AE281319B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628CF-430E-D7E1-4EEA-9998A84CB7A9}"/>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23038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A620-B31D-8BA8-8935-F4A4B3F93C2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2CCAF09-E705-E2F3-1F0A-8615C335B2C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833871-1400-C3C9-0977-BB4C0FF533E1}"/>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549FCB81-9CDF-6C75-DC00-31E0E432CC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A4E31-7867-F8B4-E586-9A41CC3181EF}"/>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126513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E4C7-84E0-EB7B-B159-4258CE8CC17C}"/>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62F44E-68A0-A62F-0E7A-53E553384F5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CCD5D8-46D7-2A0E-7847-7EB14CFBC69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BDBBE02-02A2-25C8-8F44-7E1760542F12}"/>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FAE13019-6B81-BFB7-9AF6-8BFFD02CE3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508D0B-033D-1AB8-3653-F5B6660D7C6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0344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FAB3-0CDC-97D7-DFE0-600BAE5432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7EF37D-1EE3-2A17-0315-0DC8FC6FCEF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DB3A1C-5BED-3CBD-23BD-39949329A79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7F58A6-B1B7-9CFC-504E-BF9784BC1E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C5D30-0F6E-CB76-595E-91944CC85C0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8606BF-46C1-0340-F0DC-B1D62336B1BF}"/>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8" name="Footer Placeholder 7">
            <a:extLst>
              <a:ext uri="{FF2B5EF4-FFF2-40B4-BE49-F238E27FC236}">
                <a16:creationId xmlns:a16="http://schemas.microsoft.com/office/drawing/2014/main" id="{8E03254B-0B8F-C700-4AE4-052796783E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89DE3F-1076-8BE7-63A6-360C93ABF98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34564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AA9F-6FD9-E6A6-99F4-D375D7F88087}"/>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D6B19E-1123-ECC3-3D66-690C662FE5C4}"/>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4" name="Footer Placeholder 3">
            <a:extLst>
              <a:ext uri="{FF2B5EF4-FFF2-40B4-BE49-F238E27FC236}">
                <a16:creationId xmlns:a16="http://schemas.microsoft.com/office/drawing/2014/main" id="{B9F9B66D-0AFB-8FA9-096E-3BBB4D25D3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9334F4-3A2F-1382-AC93-BEF592A6912A}"/>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197747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7A9F4-3E28-7B7A-0AAA-D67D33F82778}"/>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3" name="Footer Placeholder 2">
            <a:extLst>
              <a:ext uri="{FF2B5EF4-FFF2-40B4-BE49-F238E27FC236}">
                <a16:creationId xmlns:a16="http://schemas.microsoft.com/office/drawing/2014/main" id="{05CB602E-E3B1-0428-B049-4530F60458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995C64-0D21-F8DE-68AD-CE40ACF33010}"/>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279126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7465-4127-9EFA-F905-4D5F124F731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382E9C-558F-5AD1-D045-ED88104B35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A58988-685B-8512-C794-C40D192B75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92ACCD-B458-BDBF-066A-5DE462D16443}"/>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AD944B08-1099-0421-B4E8-5362DC1567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B4E0F0-B45F-D6B6-A9DD-BF7C89D747A4}"/>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418583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340F-1EFF-3AFC-5B7F-24ABA79B2B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A2BF1-9DA9-40D9-0F61-FEAFBCBB08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58AC0-B60D-587F-9EF2-4827DE76B827}"/>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18E7E4D7-D99B-6257-E5E4-CDB774DF35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607101-2553-7BC5-DF7A-CF9D47D569D7}"/>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534898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4643-9D94-D80D-A4EC-8B32898062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C3662C-F8DD-D081-8E05-C2608AD203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7CC74-AF00-D1DC-F63E-721094FBE9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E3EC06-FFA4-C137-FF56-8B74B8CFED64}"/>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6" name="Footer Placeholder 5">
            <a:extLst>
              <a:ext uri="{FF2B5EF4-FFF2-40B4-BE49-F238E27FC236}">
                <a16:creationId xmlns:a16="http://schemas.microsoft.com/office/drawing/2014/main" id="{A399BE81-1038-91EE-F91C-56D7ED0939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6C8431-82E4-5472-2548-6167462B8602}"/>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2502407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6A9B-703E-BCA5-1287-886871701647}"/>
              </a:ext>
            </a:extLst>
          </p:cNvPr>
          <p:cNvSpPr>
            <a:spLocks noGrp="1"/>
          </p:cNvSpPr>
          <p:nvPr>
            <p:ph type="title"/>
          </p:nvPr>
        </p:nvSpPr>
        <p:spPr>
          <a:xfrm>
            <a:off x="838200" y="365125"/>
            <a:ext cx="4333840" cy="292100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BC28C5-30FE-9261-1460-7921C1D87A43}"/>
              </a:ext>
            </a:extLst>
          </p:cNvPr>
          <p:cNvSpPr>
            <a:spLocks noGrp="1"/>
          </p:cNvSpPr>
          <p:nvPr>
            <p:ph type="body" orient="vert" idx="1"/>
          </p:nvPr>
        </p:nvSpPr>
        <p:spPr>
          <a:xfrm>
            <a:off x="838200" y="1590675"/>
            <a:ext cx="2419350" cy="45862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0C99E-C5EA-9917-84FA-528F08F223CE}"/>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377B436B-5885-1525-653B-BD72B42D6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10FBC-61F8-637F-BB7D-EF7BD1E30981}"/>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3513746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0187E-4925-D101-5C43-18AC01EA870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87BAAA-97EF-0D36-A59E-6FFD6A1BEB1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067598-099F-23AF-EE1E-D4B172A1E94E}"/>
              </a:ext>
            </a:extLst>
          </p:cNvPr>
          <p:cNvSpPr>
            <a:spLocks noGrp="1"/>
          </p:cNvSpPr>
          <p:nvPr>
            <p:ph type="dt" sz="half" idx="10"/>
          </p:nvPr>
        </p:nvSpPr>
        <p:spPr/>
        <p:txBody>
          <a:body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1B6AF0E4-B066-07A7-3068-43EC3C535A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7663AE-A32D-C54E-9A40-92EA2DD5710D}"/>
              </a:ext>
            </a:extLst>
          </p:cNvPr>
          <p:cNvSpPr>
            <a:spLocks noGrp="1"/>
          </p:cNvSpPr>
          <p:nvPr>
            <p:ph type="sldNum" sz="quarter" idx="12"/>
          </p:nvPr>
        </p:nvSpPr>
        <p:spPr/>
        <p:txBody>
          <a:bodyPr/>
          <a:lstStyle/>
          <a:p>
            <a:fld id="{CA636678-BD27-48B9-AB80-48D6078791D8}" type="slidenum">
              <a:rPr lang="en-GB" smtClean="0"/>
              <a:t>‹#›</a:t>
            </a:fld>
            <a:endParaRPr lang="en-GB"/>
          </a:p>
        </p:txBody>
      </p:sp>
    </p:spTree>
    <p:extLst>
      <p:ext uri="{BB962C8B-B14F-4D97-AF65-F5344CB8AC3E}">
        <p14:creationId xmlns:p14="http://schemas.microsoft.com/office/powerpoint/2010/main" val="180479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1C34-D9EC-D099-BA0F-4D3BFBCD41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9AFEC5-EAFF-1ACE-7562-B7D7B94EBF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24191-CE82-17E6-A07C-01A3D6EDFACF}"/>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AD01B565-B1EF-7071-A3EA-6FB82F0074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FDD6FD-6E37-3EA7-7D2E-E790D0E170B0}"/>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72844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63E3-77C1-E033-ED1B-0C65C41DF4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D97112-787B-6E7A-3596-27C4CD5587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463458-A6E5-6DEA-3943-A99CCAA49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399814-84AE-8DFD-824C-5A1D543C373C}"/>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a:extLst>
              <a:ext uri="{FF2B5EF4-FFF2-40B4-BE49-F238E27FC236}">
                <a16:creationId xmlns:a16="http://schemas.microsoft.com/office/drawing/2014/main" id="{21084977-9369-B1FE-F67E-7A9A2B2897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0B32F4-285C-CF6F-12A7-5321203A8060}"/>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47647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F897-5EA1-755D-B105-9C4543A7D6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72B0EC-71C0-FB5B-6E5F-699AAF57D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EEF0E5-C9E9-0716-240B-B465C09297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0DCCA5-9637-EA15-C730-21D52A84E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48A3E8-DA94-24C7-7E7C-4C5B863D03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C781F9-89AB-D3FE-0C39-51FC0A2FAA28}"/>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8" name="Footer Placeholder 7">
            <a:extLst>
              <a:ext uri="{FF2B5EF4-FFF2-40B4-BE49-F238E27FC236}">
                <a16:creationId xmlns:a16="http://schemas.microsoft.com/office/drawing/2014/main" id="{F2D233F0-05A6-8189-EF0B-44BED5618BB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5FC48F-55E1-6869-2BA7-58CC2AA4DDAC}"/>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201638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151-63D0-4E19-4AD1-BEDA2B1FF3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BB2C-9E6A-D5AF-D62C-2AFB440244D4}"/>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4" name="Footer Placeholder 3">
            <a:extLst>
              <a:ext uri="{FF2B5EF4-FFF2-40B4-BE49-F238E27FC236}">
                <a16:creationId xmlns:a16="http://schemas.microsoft.com/office/drawing/2014/main" id="{F85316D8-7031-2161-EA24-86F022FA0A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99D8C3-27B0-129B-6E6B-D602A4558171}"/>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61995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4C825-471B-4370-D1E2-EF8305660326}"/>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3" name="Footer Placeholder 2">
            <a:extLst>
              <a:ext uri="{FF2B5EF4-FFF2-40B4-BE49-F238E27FC236}">
                <a16:creationId xmlns:a16="http://schemas.microsoft.com/office/drawing/2014/main" id="{4F86F41E-C083-2F1D-7529-A3BF4D0E51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E8AA66-49AF-D2D7-7068-FF5D91B9252F}"/>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397478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D16C-F9DE-607D-6A7A-07E8BEB82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DCF5B4-EB5E-F6A8-82F7-BF45E80FC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A920F8-CFB6-3014-ECCE-570294E41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11433-A888-5BAF-37BC-D480CD3F9CB0}"/>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a:extLst>
              <a:ext uri="{FF2B5EF4-FFF2-40B4-BE49-F238E27FC236}">
                <a16:creationId xmlns:a16="http://schemas.microsoft.com/office/drawing/2014/main" id="{DA110C1C-935D-6C70-A913-9CD0F7035E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D7757B-7653-3721-4A61-0B480CC47C44}"/>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404406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C034-B950-9B0E-7B84-909059F0B6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8C4AD0-8CAF-48DA-CC4A-22B7BEE3CB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50C74B-DF87-7ADD-DBD2-00E834401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42B7C-5402-9022-1F02-947AAA009AF1}"/>
              </a:ext>
            </a:extLst>
          </p:cNvPr>
          <p:cNvSpPr>
            <a:spLocks noGrp="1"/>
          </p:cNvSpPr>
          <p:nvPr>
            <p:ph type="dt" sz="half" idx="10"/>
          </p:nvPr>
        </p:nvSpPr>
        <p:spPr/>
        <p:txBody>
          <a:bodyPr/>
          <a:lstStyle/>
          <a:p>
            <a:fld id="{39968445-05FD-4458-8E31-88A7EFA784C2}" type="datetimeFigureOut">
              <a:rPr lang="en-GB" smtClean="0"/>
              <a:t>10/01/2025</a:t>
            </a:fld>
            <a:endParaRPr lang="en-GB"/>
          </a:p>
        </p:txBody>
      </p:sp>
      <p:sp>
        <p:nvSpPr>
          <p:cNvPr id="6" name="Footer Placeholder 5">
            <a:extLst>
              <a:ext uri="{FF2B5EF4-FFF2-40B4-BE49-F238E27FC236}">
                <a16:creationId xmlns:a16="http://schemas.microsoft.com/office/drawing/2014/main" id="{392D41E2-765C-E18E-41C4-A2EF1D145C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E0D63A-B069-16F4-EAAD-056BADF9C967}"/>
              </a:ext>
            </a:extLst>
          </p:cNvPr>
          <p:cNvSpPr>
            <a:spLocks noGrp="1"/>
          </p:cNvSpPr>
          <p:nvPr>
            <p:ph type="sldNum" sz="quarter" idx="12"/>
          </p:nvPr>
        </p:nvSpPr>
        <p:spPr/>
        <p:txBody>
          <a:bodyPr/>
          <a:lstStyle/>
          <a:p>
            <a:fld id="{9832FF06-60FC-445D-AABC-A2709ACC90BB}" type="slidenum">
              <a:rPr lang="en-GB" smtClean="0"/>
              <a:t>‹#›</a:t>
            </a:fld>
            <a:endParaRPr lang="en-GB"/>
          </a:p>
        </p:txBody>
      </p:sp>
    </p:spTree>
    <p:extLst>
      <p:ext uri="{BB962C8B-B14F-4D97-AF65-F5344CB8AC3E}">
        <p14:creationId xmlns:p14="http://schemas.microsoft.com/office/powerpoint/2010/main" val="194417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364342-CB30-2A27-5690-7B99609DE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9E2BCB-31CF-ED0F-841A-C667F3431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939AE7-7416-CBE7-674F-A4ED98591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68445-05FD-4458-8E31-88A7EFA784C2}" type="datetimeFigureOut">
              <a:rPr lang="en-GB" smtClean="0"/>
              <a:t>10/01/2025</a:t>
            </a:fld>
            <a:endParaRPr lang="en-GB"/>
          </a:p>
        </p:txBody>
      </p:sp>
      <p:sp>
        <p:nvSpPr>
          <p:cNvPr id="5" name="Footer Placeholder 4">
            <a:extLst>
              <a:ext uri="{FF2B5EF4-FFF2-40B4-BE49-F238E27FC236}">
                <a16:creationId xmlns:a16="http://schemas.microsoft.com/office/drawing/2014/main" id="{9B937910-6777-4A8F-635C-671749D83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161911-25FB-3A66-8683-805D5BEC67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2FF06-60FC-445D-AABC-A2709ACC90BB}" type="slidenum">
              <a:rPr lang="en-GB" smtClean="0"/>
              <a:t>‹#›</a:t>
            </a:fld>
            <a:endParaRPr lang="en-GB"/>
          </a:p>
        </p:txBody>
      </p:sp>
      <p:pic>
        <p:nvPicPr>
          <p:cNvPr id="8" name="Picture 7" descr="A pink background with white and black lines&#10;&#10;Description automatically generated">
            <a:extLst>
              <a:ext uri="{FF2B5EF4-FFF2-40B4-BE49-F238E27FC236}">
                <a16:creationId xmlns:a16="http://schemas.microsoft.com/office/drawing/2014/main" id="{0D0D1B8D-058A-FA21-1435-B72A1FC08BB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2543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A person in a white shirt&#10;&#10;Description automatically generated">
            <a:extLst>
              <a:ext uri="{FF2B5EF4-FFF2-40B4-BE49-F238E27FC236}">
                <a16:creationId xmlns:a16="http://schemas.microsoft.com/office/drawing/2014/main" id="{634E55BE-AB27-D717-7EE3-E794A118D10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792" y="-246536"/>
            <a:ext cx="12363792" cy="8257271"/>
          </a:xfrm>
          <a:prstGeom prst="rect">
            <a:avLst/>
          </a:prstGeom>
        </p:spPr>
      </p:pic>
      <p:sp>
        <p:nvSpPr>
          <p:cNvPr id="4" name="Date Placeholder 3">
            <a:extLst>
              <a:ext uri="{FF2B5EF4-FFF2-40B4-BE49-F238E27FC236}">
                <a16:creationId xmlns:a16="http://schemas.microsoft.com/office/drawing/2014/main" id="{96E5D237-1B26-9D05-2B1E-4979E68251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2B555-CFF1-413B-9630-0665C8938B27}" type="datetimeFigureOut">
              <a:rPr lang="en-GB" smtClean="0"/>
              <a:t>10/01/2025</a:t>
            </a:fld>
            <a:endParaRPr lang="en-GB"/>
          </a:p>
        </p:txBody>
      </p:sp>
      <p:sp>
        <p:nvSpPr>
          <p:cNvPr id="5" name="Footer Placeholder 4">
            <a:extLst>
              <a:ext uri="{FF2B5EF4-FFF2-40B4-BE49-F238E27FC236}">
                <a16:creationId xmlns:a16="http://schemas.microsoft.com/office/drawing/2014/main" id="{F45C0D91-6D10-71B2-107D-20CEB0432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45572C-B28A-6DC3-3BDC-9C2F2ED98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36678-BD27-48B9-AB80-48D6078791D8}" type="slidenum">
              <a:rPr lang="en-GB" smtClean="0"/>
              <a:t>‹#›</a:t>
            </a:fld>
            <a:endParaRPr lang="en-GB"/>
          </a:p>
        </p:txBody>
      </p:sp>
      <p:pic>
        <p:nvPicPr>
          <p:cNvPr id="10" name="Picture 9" descr="A red and white logo&#10;&#10;Description automatically generated">
            <a:extLst>
              <a:ext uri="{FF2B5EF4-FFF2-40B4-BE49-F238E27FC236}">
                <a16:creationId xmlns:a16="http://schemas.microsoft.com/office/drawing/2014/main" id="{A9A264ED-A1D4-67DD-C0C9-92C8487A542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7552" y="378299"/>
            <a:ext cx="3904496" cy="2804166"/>
          </a:xfrm>
          <a:prstGeom prst="rect">
            <a:avLst/>
          </a:prstGeom>
        </p:spPr>
      </p:pic>
      <p:pic>
        <p:nvPicPr>
          <p:cNvPr id="15" name="Picture 14" descr="A black text on a black background&#10;&#10;Description automatically generated">
            <a:extLst>
              <a:ext uri="{FF2B5EF4-FFF2-40B4-BE49-F238E27FC236}">
                <a16:creationId xmlns:a16="http://schemas.microsoft.com/office/drawing/2014/main" id="{DF874C58-3376-A543-E0B8-291494629C9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67" y="3588168"/>
            <a:ext cx="6773333" cy="3810000"/>
          </a:xfrm>
          <a:prstGeom prst="rect">
            <a:avLst/>
          </a:prstGeom>
        </p:spPr>
      </p:pic>
      <p:pic>
        <p:nvPicPr>
          <p:cNvPr id="19" name="Picture 18" descr="A red shield with white text&#10;&#10;Description automatically generated">
            <a:extLst>
              <a:ext uri="{FF2B5EF4-FFF2-40B4-BE49-F238E27FC236}">
                <a16:creationId xmlns:a16="http://schemas.microsoft.com/office/drawing/2014/main" id="{B472142A-E33A-AC00-A420-EA29BBEBAD98}"/>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26953" t="1991" r="29375"/>
          <a:stretch/>
        </p:blipFill>
        <p:spPr>
          <a:xfrm>
            <a:off x="9982200" y="4762500"/>
            <a:ext cx="1471335" cy="1857374"/>
          </a:xfrm>
          <a:prstGeom prst="rect">
            <a:avLst/>
          </a:prstGeom>
        </p:spPr>
      </p:pic>
    </p:spTree>
    <p:extLst>
      <p:ext uri="{BB962C8B-B14F-4D97-AF65-F5344CB8AC3E}">
        <p14:creationId xmlns:p14="http://schemas.microsoft.com/office/powerpoint/2010/main" val="3685705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E62BA-9632-3622-B041-7E768FB47288}"/>
              </a:ext>
            </a:extLst>
          </p:cNvPr>
          <p:cNvSpPr txBox="1">
            <a:spLocks noGrp="1"/>
          </p:cNvSpPr>
          <p:nvPr>
            <p:ph type="title" idx="4294967295"/>
          </p:nvPr>
        </p:nvSpPr>
        <p:spPr>
          <a:xfrm>
            <a:off x="373112" y="5898404"/>
            <a:ext cx="330988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Week Three</a:t>
            </a:r>
          </a:p>
        </p:txBody>
      </p:sp>
    </p:spTree>
    <p:extLst>
      <p:ext uri="{BB962C8B-B14F-4D97-AF65-F5344CB8AC3E}">
        <p14:creationId xmlns:p14="http://schemas.microsoft.com/office/powerpoint/2010/main" val="21659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8BBF3B-67FE-3CD5-D2D3-01AEF9378E64}"/>
              </a:ext>
            </a:extLst>
          </p:cNvPr>
          <p:cNvSpPr>
            <a:spLocks noGrp="1"/>
          </p:cNvSpPr>
          <p:nvPr>
            <p:ph type="title" idx="4294967295"/>
          </p:nvPr>
        </p:nvSpPr>
        <p:spPr>
          <a:xfrm>
            <a:off x="191344" y="188640"/>
            <a:ext cx="11809312" cy="6480720"/>
          </a:xfrm>
          <a:prstGeom prst="rect">
            <a:avLst/>
          </a:prstGeom>
          <a:solidFill>
            <a:schemeClr val="tx1"/>
          </a:solidFill>
          <a:ln w="1270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chemeClr val="lt1"/>
                </a:solidFill>
                <a:effectLst/>
                <a:uLnTx/>
                <a:uFillTx/>
                <a:latin typeface="+mn-lt"/>
                <a:ea typeface="+mn-ea"/>
                <a:cs typeface="+mn-cs"/>
              </a:rPr>
              <a:t>Insert video here</a:t>
            </a:r>
          </a:p>
        </p:txBody>
      </p:sp>
    </p:spTree>
    <p:extLst>
      <p:ext uri="{BB962C8B-B14F-4D97-AF65-F5344CB8AC3E}">
        <p14:creationId xmlns:p14="http://schemas.microsoft.com/office/powerpoint/2010/main" val="91836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94E2C-01D1-F1B8-DE57-826134E598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452" y="4635499"/>
            <a:ext cx="2694949" cy="1935483"/>
          </a:xfrm>
          <a:prstGeom prst="rect">
            <a:avLst/>
          </a:prstGeom>
        </p:spPr>
      </p:pic>
      <p:pic>
        <p:nvPicPr>
          <p:cNvPr id="3" name="Picture 2">
            <a:extLst>
              <a:ext uri="{FF2B5EF4-FFF2-40B4-BE49-F238E27FC236}">
                <a16:creationId xmlns:a16="http://schemas.microsoft.com/office/drawing/2014/main" id="{CAC6EC89-6053-8ECA-EFBB-EA6C99AB1D6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5812" y="287278"/>
            <a:ext cx="3617598" cy="2416046"/>
          </a:xfrm>
          <a:prstGeom prst="rect">
            <a:avLst/>
          </a:prstGeom>
        </p:spPr>
      </p:pic>
      <p:pic>
        <p:nvPicPr>
          <p:cNvPr id="8" name="Picture 7">
            <a:extLst>
              <a:ext uri="{FF2B5EF4-FFF2-40B4-BE49-F238E27FC236}">
                <a16:creationId xmlns:a16="http://schemas.microsoft.com/office/drawing/2014/main" id="{3E3F7CDF-288E-5156-B029-73236AD8387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6328" y="2089938"/>
            <a:ext cx="3617598" cy="2416046"/>
          </a:xfrm>
          <a:prstGeom prst="rect">
            <a:avLst/>
          </a:prstGeom>
        </p:spPr>
      </p:pic>
      <p:sp>
        <p:nvSpPr>
          <p:cNvPr id="10" name="TextBox 9">
            <a:extLst>
              <a:ext uri="{FF2B5EF4-FFF2-40B4-BE49-F238E27FC236}">
                <a16:creationId xmlns:a16="http://schemas.microsoft.com/office/drawing/2014/main" id="{DD9081C1-8141-4916-3BCF-7FCB7DA09D60}"/>
              </a:ext>
            </a:extLst>
          </p:cNvPr>
          <p:cNvSpPr txBox="1"/>
          <p:nvPr/>
        </p:nvSpPr>
        <p:spPr>
          <a:xfrm>
            <a:off x="365710" y="730260"/>
            <a:ext cx="6417737" cy="6155531"/>
          </a:xfrm>
          <a:prstGeom prst="rect">
            <a:avLst/>
          </a:prstGeom>
          <a:noFill/>
        </p:spPr>
        <p:txBody>
          <a:bodyPr wrap="square" rtlCol="0">
            <a:spAutoFit/>
          </a:bodyPr>
          <a:lstStyle/>
          <a:p>
            <a:pPr marL="285750" indent="-285750">
              <a:buFont typeface="Arial" panose="020B0604020202020204" pitchFamily="34" charset="0"/>
              <a:buChar char="•"/>
            </a:pPr>
            <a:endParaRPr lang="en-GB" sz="2600" dirty="0">
              <a:latin typeface="Trebuchet MS" panose="020B0603020202020204" pitchFamily="34" charset="0"/>
            </a:endParaRPr>
          </a:p>
          <a:p>
            <a:pPr marL="285750" indent="-285750">
              <a:buFont typeface="Arial" panose="020B0604020202020204" pitchFamily="34" charset="0"/>
              <a:buChar char="•"/>
            </a:pPr>
            <a:r>
              <a:rPr lang="en-GB" sz="2600" dirty="0">
                <a:latin typeface="Trebuchet MS" panose="020B0603020202020204" pitchFamily="34" charset="0"/>
              </a:rPr>
              <a:t>Pray for Salvation Army cadets training internationally to become officers.</a:t>
            </a:r>
          </a:p>
          <a:p>
            <a:endParaRPr lang="en-GB" sz="2600" dirty="0">
              <a:latin typeface="Trebuchet MS" panose="020B0603020202020204" pitchFamily="34" charset="0"/>
            </a:endParaRPr>
          </a:p>
          <a:p>
            <a:pPr marL="285750" indent="-285750">
              <a:buFont typeface="Arial" panose="020B0604020202020204" pitchFamily="34" charset="0"/>
              <a:buChar char="•"/>
            </a:pPr>
            <a:r>
              <a:rPr lang="en-GB" sz="2600" dirty="0">
                <a:latin typeface="Trebuchet MS" panose="020B0603020202020204" pitchFamily="34" charset="0"/>
              </a:rPr>
              <a:t>Pray for the leaders in your local area.</a:t>
            </a:r>
          </a:p>
          <a:p>
            <a:endParaRPr lang="en-GB" sz="2600" dirty="0">
              <a:latin typeface="Trebuchet MS" panose="020B0603020202020204" pitchFamily="34" charset="0"/>
            </a:endParaRPr>
          </a:p>
          <a:p>
            <a:pPr marL="285750" indent="-285750">
              <a:buFont typeface="Arial" panose="020B0604020202020204" pitchFamily="34" charset="0"/>
              <a:buChar char="•"/>
            </a:pPr>
            <a:r>
              <a:rPr lang="en-GB" sz="2600" dirty="0">
                <a:latin typeface="Trebuchet MS" panose="020B0603020202020204" pitchFamily="34" charset="0"/>
              </a:rPr>
              <a:t>Pray for people who are yet to respond to God’s call to follow his plan for their lives. </a:t>
            </a:r>
          </a:p>
          <a:p>
            <a:endParaRPr lang="en-GB" sz="2600" dirty="0">
              <a:latin typeface="Trebuchet MS" panose="020B0603020202020204" pitchFamily="34" charset="0"/>
            </a:endParaRPr>
          </a:p>
          <a:p>
            <a:r>
              <a:rPr lang="en-GB" sz="2600" b="1" kern="100" dirty="0">
                <a:effectLst/>
                <a:latin typeface="Trebuchet MS" panose="020B0603020202020204" pitchFamily="34" charset="0"/>
                <a:ea typeface="Calibri" panose="020F0502020204030204" pitchFamily="34" charset="0"/>
                <a:cs typeface="Times New Roman" panose="02020603050405020304" pitchFamily="18" charset="0"/>
              </a:rPr>
              <a:t>All: May God continue to guide their education and growth and bless everything they do. Amen. </a:t>
            </a:r>
          </a:p>
          <a:p>
            <a:endParaRPr lang="en-GB" sz="2800" dirty="0">
              <a:latin typeface="Trebuchet MS" panose="020B0603020202020204" pitchFamily="34" charset="0"/>
            </a:endParaRPr>
          </a:p>
          <a:p>
            <a:pPr marL="285750" indent="-285750">
              <a:buFont typeface="Arial" panose="020B0604020202020204" pitchFamily="34" charset="0"/>
              <a:buChar char="•"/>
            </a:pPr>
            <a:endParaRPr lang="en-GB" sz="2800" dirty="0">
              <a:latin typeface="Trebuchet MS" panose="020B0603020202020204" pitchFamily="34" charset="0"/>
            </a:endParaRPr>
          </a:p>
        </p:txBody>
      </p:sp>
      <p:sp>
        <p:nvSpPr>
          <p:cNvPr id="5" name="Title 9">
            <a:extLst>
              <a:ext uri="{FF2B5EF4-FFF2-40B4-BE49-F238E27FC236}">
                <a16:creationId xmlns:a16="http://schemas.microsoft.com/office/drawing/2014/main" id="{CC70DED1-EC2D-798B-9F12-2D1194EB4FCC}"/>
              </a:ext>
            </a:extLst>
          </p:cNvPr>
          <p:cNvSpPr txBox="1">
            <a:spLocks noGrp="1"/>
          </p:cNvSpPr>
          <p:nvPr>
            <p:ph type="title" idx="4294967295"/>
          </p:nvPr>
        </p:nvSpPr>
        <p:spPr>
          <a:xfrm>
            <a:off x="365710" y="565160"/>
            <a:ext cx="6417738"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Prayer 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143391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140</Words>
  <Application>Microsoft Office PowerPoint</Application>
  <PresentationFormat>Widescreen</PresentationFormat>
  <Paragraphs>15</Paragraphs>
  <Slides>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Calibri</vt:lpstr>
      <vt:lpstr>Calibri Light</vt:lpstr>
      <vt:lpstr>Trebuchet MS</vt:lpstr>
      <vt:lpstr>Office Theme</vt:lpstr>
      <vt:lpstr>Custom Design</vt:lpstr>
      <vt:lpstr>Week Three</vt:lpstr>
      <vt:lpstr>Insert video here</vt:lpstr>
      <vt:lpstr>Prayer Points </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Lloyd-Jones</dc:creator>
  <cp:lastModifiedBy>Faye Lloyd-Jones</cp:lastModifiedBy>
  <cp:revision>1</cp:revision>
  <dcterms:created xsi:type="dcterms:W3CDTF">2025-01-07T10:43:04Z</dcterms:created>
  <dcterms:modified xsi:type="dcterms:W3CDTF">2025-01-10T11:08:07Z</dcterms:modified>
</cp:coreProperties>
</file>