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6" r:id="rId2"/>
    <p:sldMasterId id="2147483648" r:id="rId3"/>
    <p:sldMasterId id="2147483650" r:id="rId4"/>
  </p:sldMasterIdLst>
  <p:notesMasterIdLst>
    <p:notesMasterId r:id="rId9"/>
  </p:notesMasterIdLst>
  <p:handoutMasterIdLst>
    <p:handoutMasterId r:id="rId10"/>
  </p:handoutMasterIdLst>
  <p:sldIdLst>
    <p:sldId id="258" r:id="rId5"/>
    <p:sldId id="259" r:id="rId6"/>
    <p:sldId id="256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DD87F6-56A2-2543-D659-7002411BD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7167D-244F-B8E0-664E-1C9BCDA8E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BB803-BEFA-4632-B5A6-FA9218DBAFDD}" type="datetimeFigureOut">
              <a:rPr lang="en-GB" smtClean="0"/>
              <a:t>24/01/2025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34566-E7D8-4253-EE2B-B23BD94AF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9A132-A7B4-80A3-D221-86203D8060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33823-1B9C-46BA-9F6D-82396B808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78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24/01/2025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2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29544"/>
            <a:ext cx="9144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162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nt week 6 - video loop - title">
            <a:hlinkClick r:id="" action="ppaction://media"/>
            <a:extLst>
              <a:ext uri="{FF2B5EF4-FFF2-40B4-BE49-F238E27FC236}">
                <a16:creationId xmlns:a16="http://schemas.microsoft.com/office/drawing/2014/main" id="{834CFE0B-D3DA-8071-A8FF-2586171B18CC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nt week 6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53F11EFC-70F7-042B-779C-7FAAFE4F9AA3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952500"/>
            <a:ext cx="992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475" y="2457450"/>
            <a:ext cx="9925050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82661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533650"/>
            <a:ext cx="100584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24/01/2025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d shield with white text&#10;&#10;Description automatically generated">
            <a:extLst>
              <a:ext uri="{FF2B5EF4-FFF2-40B4-BE49-F238E27FC236}">
                <a16:creationId xmlns:a16="http://schemas.microsoft.com/office/drawing/2014/main" id="{8F2AD1D6-6866-204A-A728-D3D53DAF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8481-D478-E100-E19B-0EA2EBCB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F4FE-5A77-1202-37B2-36D0855D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056D6D3-D035-CF06-4244-B957FA70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752A-D198-3D92-9CE9-46EDEAC4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AA3C-26A3-20F3-531B-3AEC5816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34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76</Words>
  <Application>Microsoft Office PowerPoint</Application>
  <PresentationFormat>Widescreen</PresentationFormat>
  <Paragraphs>4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Georgia Pro</vt:lpstr>
      <vt:lpstr>Title slide - animated</vt:lpstr>
      <vt:lpstr>Content slide - animated</vt:lpstr>
      <vt:lpstr>Title slide</vt:lpstr>
      <vt:lpstr>Content slide - still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7</cp:revision>
  <dcterms:created xsi:type="dcterms:W3CDTF">2025-01-16T10:48:42Z</dcterms:created>
  <dcterms:modified xsi:type="dcterms:W3CDTF">2025-01-24T11:45:03Z</dcterms:modified>
</cp:coreProperties>
</file>