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61" r:id="rId3"/>
    <p:sldId id="270" r:id="rId4"/>
    <p:sldId id="274" r:id="rId5"/>
    <p:sldId id="275" r:id="rId6"/>
    <p:sldId id="280" r:id="rId7"/>
    <p:sldId id="279" r:id="rId8"/>
    <p:sldId id="278" r:id="rId9"/>
    <p:sldId id="277" r:id="rId10"/>
    <p:sldId id="276" r:id="rId11"/>
    <p:sldId id="262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FF"/>
    <a:srgbClr val="FABD30"/>
    <a:srgbClr val="D0EAFF"/>
    <a:srgbClr val="000888"/>
    <a:srgbClr val="FFFD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D2DD5-5DCE-4CE6-85CF-B3326D39828F}" v="22" dt="2024-10-21T09:55:02.7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3" autoAdjust="0"/>
    <p:restoredTop sz="86388" autoAdjust="0"/>
  </p:normalViewPr>
  <p:slideViewPr>
    <p:cSldViewPr snapToGrid="0">
      <p:cViewPr varScale="1">
        <p:scale>
          <a:sx n="57" d="100"/>
          <a:sy n="57" d="100"/>
        </p:scale>
        <p:origin x="836" y="5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1535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6722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944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7566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943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8391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439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964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6978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453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859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BB42DD-6B22-CB45-A00F-81617DF75763}" type="datetimeFigureOut">
              <a:rPr lang="en-GB" smtClean="0"/>
              <a:t>21/10/2024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FBB158-ADA8-0F47-9C2D-A4415233617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966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FFAE70C9-C563-8299-6F49-E005BA1834A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7F3BE4-DB49-6177-9589-F87DE002AEE8}"/>
              </a:ext>
            </a:extLst>
          </p:cNvPr>
          <p:cNvSpPr txBox="1"/>
          <p:nvPr/>
        </p:nvSpPr>
        <p:spPr>
          <a:xfrm>
            <a:off x="0" y="4717055"/>
            <a:ext cx="9144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FABD30"/>
                </a:solidFill>
                <a:latin typeface="Trebuchet MS" panose="020B0703020202090204" pitchFamily="34" charset="0"/>
              </a:rPr>
              <a:t>Title goes here</a:t>
            </a:r>
          </a:p>
        </p:txBody>
      </p:sp>
      <p:pic>
        <p:nvPicPr>
          <p:cNvPr id="5" name="Picture 4" descr="A red shield with white text&#10;&#10;Description automatically generated">
            <a:extLst>
              <a:ext uri="{FF2B5EF4-FFF2-40B4-BE49-F238E27FC236}">
                <a16:creationId xmlns:a16="http://schemas.microsoft.com/office/drawing/2014/main" id="{7E056F86-B4A3-1796-CB80-AEB304A4F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6932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1AD8B-EBE0-F10D-CF1D-7A5905EB55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text&#10;&#10;Description automatically generated">
            <a:extLst>
              <a:ext uri="{FF2B5EF4-FFF2-40B4-BE49-F238E27FC236}">
                <a16:creationId xmlns:a16="http://schemas.microsoft.com/office/drawing/2014/main" id="{3EE6C3F0-B10D-8F6D-922E-8C6D59F1B2D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CE554B09-D719-F159-ED6C-A1203E9BE8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14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yellow stars and a blue border&#10;&#10;Description automatically generated">
            <a:extLst>
              <a:ext uri="{FF2B5EF4-FFF2-40B4-BE49-F238E27FC236}">
                <a16:creationId xmlns:a16="http://schemas.microsoft.com/office/drawing/2014/main" id="{FF7289A2-345A-76EB-BF26-F3EAA4F6E8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4B7CC398-F9C5-C883-61C8-FACD860A0676}"/>
              </a:ext>
            </a:extLst>
          </p:cNvPr>
          <p:cNvSpPr txBox="1">
            <a:spLocks/>
          </p:cNvSpPr>
          <p:nvPr/>
        </p:nvSpPr>
        <p:spPr>
          <a:xfrm>
            <a:off x="0" y="1590634"/>
            <a:ext cx="9144000" cy="2439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FEFDF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412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ackground with white stars and a blue border&#10;&#10;Description automatically generated">
            <a:extLst>
              <a:ext uri="{FF2B5EF4-FFF2-40B4-BE49-F238E27FC236}">
                <a16:creationId xmlns:a16="http://schemas.microsoft.com/office/drawing/2014/main" id="{D473093A-A311-B850-1947-B9D2EAFBCB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CF10D3E2-0866-AE09-4C9D-378A11452A37}"/>
              </a:ext>
            </a:extLst>
          </p:cNvPr>
          <p:cNvSpPr txBox="1">
            <a:spLocks/>
          </p:cNvSpPr>
          <p:nvPr/>
        </p:nvSpPr>
        <p:spPr>
          <a:xfrm>
            <a:off x="0" y="1590634"/>
            <a:ext cx="9144000" cy="2439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0EAFF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D0EAFF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D0EAFF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D0EAFF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FEFDF8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95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border with stars and a white background&#10;&#10;Description automatically generated">
            <a:extLst>
              <a:ext uri="{FF2B5EF4-FFF2-40B4-BE49-F238E27FC236}">
                <a16:creationId xmlns:a16="http://schemas.microsoft.com/office/drawing/2014/main" id="{486C57B5-4CC7-D411-0C3F-D73E6BEDD2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096F049D-0D06-335B-2BDA-7A8BDE0BEF97}"/>
              </a:ext>
            </a:extLst>
          </p:cNvPr>
          <p:cNvSpPr txBox="1">
            <a:spLocks/>
          </p:cNvSpPr>
          <p:nvPr/>
        </p:nvSpPr>
        <p:spPr>
          <a:xfrm>
            <a:off x="0" y="1590634"/>
            <a:ext cx="9144000" cy="24391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00088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88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88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marL="0" indent="0" algn="ctr">
              <a:buNone/>
            </a:pPr>
            <a:r>
              <a:rPr lang="en-US" dirty="0">
                <a:solidFill>
                  <a:srgbClr val="000888"/>
                </a:solidFill>
                <a:latin typeface="Trebuchet MS" panose="020B0703020202090204" pitchFamily="34" charset="0"/>
              </a:rPr>
              <a:t>Song lyrics go here</a:t>
            </a:r>
          </a:p>
          <a:p>
            <a:pPr algn="ctr"/>
            <a:endParaRPr lang="en-US" dirty="0">
              <a:solidFill>
                <a:srgbClr val="00088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000888"/>
              </a:solidFill>
              <a:latin typeface="Trebuchet MS" panose="020B0703020202090204" pitchFamily="34" charset="0"/>
            </a:endParaRPr>
          </a:p>
          <a:p>
            <a:pPr marL="0" indent="0" algn="ctr">
              <a:buNone/>
            </a:pPr>
            <a:endParaRPr lang="en-US" dirty="0">
              <a:solidFill>
                <a:srgbClr val="000888"/>
              </a:solidFill>
              <a:latin typeface="Trebuchet MS" panose="020B0703020202090204" pitchFamily="34" charset="0"/>
            </a:endParaRPr>
          </a:p>
          <a:p>
            <a:pPr algn="ctr"/>
            <a:endParaRPr lang="en-US" dirty="0">
              <a:solidFill>
                <a:srgbClr val="000888"/>
              </a:solidFill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532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D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3B23F06D-6D8D-5C3F-98F8-C909ADB6E1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0" y="698383"/>
            <a:ext cx="8603673" cy="5686636"/>
            <a:chOff x="0" y="-9219"/>
            <a:chExt cx="9674249" cy="639423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6EE628BA-DB18-9810-A5BB-5C0C122F1B7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-9219"/>
              <a:ext cx="9674249" cy="0"/>
            </a:xfrm>
            <a:prstGeom prst="line">
              <a:avLst/>
            </a:prstGeom>
            <a:ln w="25400">
              <a:solidFill>
                <a:srgbClr val="0E0E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9E9353F-7FCA-F5D7-8BC7-E25D3496EE93}"/>
                </a:ext>
              </a:extLst>
            </p:cNvPr>
            <p:cNvCxnSpPr/>
            <p:nvPr/>
          </p:nvCxnSpPr>
          <p:spPr>
            <a:xfrm>
              <a:off x="574143" y="0"/>
              <a:ext cx="0" cy="6385019"/>
            </a:xfrm>
            <a:prstGeom prst="line">
              <a:avLst/>
            </a:prstGeom>
            <a:ln w="25400">
              <a:solidFill>
                <a:srgbClr val="0E0E53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3C88FF0-7DB0-02EE-B6BC-FC7AAAE2FBC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2310" y="1623791"/>
              <a:ext cx="403667" cy="403667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08CC4526-D39C-6CD7-5697-F8C1BFC8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FEFDF8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3030FF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CCE2962-4F9B-18A3-AB1D-C9D59A4FF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5" y="1370286"/>
            <a:ext cx="7584628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3030FF"/>
              </a:buClr>
              <a:buSzPct val="150000"/>
            </a:pPr>
            <a:r>
              <a:rPr lang="en-US" dirty="0">
                <a:solidFill>
                  <a:srgbClr val="0E0E53"/>
                </a:solidFill>
                <a:latin typeface="Trebuchet MS" panose="020B0703020202090204" pitchFamily="34" charset="0"/>
              </a:rPr>
              <a:t>Click to add text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FEA3094-D573-27D4-C38E-A6DB6B6BB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502" y="801389"/>
            <a:ext cx="465891" cy="465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8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3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89970E-612D-E108-1B9C-419141C86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98383"/>
            <a:ext cx="8603673" cy="5686636"/>
            <a:chOff x="0" y="-9219"/>
            <a:chExt cx="9674249" cy="639423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497967DB-9528-08AC-FC56-0984550765AE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0" y="-9219"/>
              <a:ext cx="9674249" cy="0"/>
            </a:xfrm>
            <a:prstGeom prst="line">
              <a:avLst/>
            </a:prstGeom>
            <a:ln w="25400">
              <a:solidFill>
                <a:srgbClr val="FFFDF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5D582B8-F88C-6B42-26F4-DDE5995B5A82}"/>
                </a:ext>
              </a:extLst>
            </p:cNvPr>
            <p:cNvCxnSpPr>
              <a:cxnSpLocks noGrp="1" noRot="1" noMove="1" noResize="1" noEditPoints="1" noAdjustHandles="1" noChangeArrowheads="1" noChangeShapeType="1"/>
            </p:cNvCxnSpPr>
            <p:nvPr/>
          </p:nvCxnSpPr>
          <p:spPr>
            <a:xfrm>
              <a:off x="574143" y="0"/>
              <a:ext cx="0" cy="6385019"/>
            </a:xfrm>
            <a:prstGeom prst="line">
              <a:avLst/>
            </a:prstGeom>
            <a:ln w="25400">
              <a:solidFill>
                <a:srgbClr val="FFFDF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2C78EE60-F986-99ED-EE72-1C40D3C77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3030FF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ABD30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89D1C6A-8CD9-4776-D83A-850B1CF486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5" y="1370286"/>
            <a:ext cx="7584628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9D962B0-A46B-D7F5-0E78-B46A8CE15C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09" y="2150680"/>
            <a:ext cx="358996" cy="3589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1A2B7B7-8CD2-8C53-34CF-F75DB45E4C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49" y="812235"/>
            <a:ext cx="466344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512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88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BF4477-75A2-F962-3CB3-6C90600444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C3EB278-3634-4F28-C359-FED0DFC8ED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0" y="698383"/>
            <a:ext cx="8603673" cy="5686636"/>
            <a:chOff x="0" y="698383"/>
            <a:chExt cx="8603673" cy="5686636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5B94E6-F1F7-BEC2-788B-1EE989F38584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0" y="698383"/>
              <a:ext cx="8603673" cy="5686636"/>
              <a:chOff x="0" y="-9219"/>
              <a:chExt cx="9674249" cy="639423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30DCB150-FDEE-1021-61C7-06AABBAB383F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0" y="-9219"/>
                <a:ext cx="9674249" cy="0"/>
              </a:xfrm>
              <a:prstGeom prst="line">
                <a:avLst/>
              </a:prstGeom>
              <a:ln w="25400">
                <a:solidFill>
                  <a:srgbClr val="FFFDF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030B827D-5982-1425-3F68-AED13496DC71}"/>
                  </a:ext>
                </a:extLst>
              </p:cNvPr>
              <p:cNvCxnSpPr>
                <a:cxnSpLocks noGrp="1" noRot="1" noMove="1" noResize="1" noEditPoints="1" noAdjustHandles="1" noChangeArrowheads="1" noChangeShapeType="1"/>
              </p:cNvCxnSpPr>
              <p:nvPr/>
            </p:nvCxnSpPr>
            <p:spPr>
              <a:xfrm>
                <a:off x="574143" y="0"/>
                <a:ext cx="0" cy="6385019"/>
              </a:xfrm>
              <a:prstGeom prst="line">
                <a:avLst/>
              </a:prstGeom>
              <a:ln w="25400">
                <a:solidFill>
                  <a:srgbClr val="FFFDF9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0FF3F6-0069-35BA-6C84-37B3927BEA10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109" y="2150680"/>
              <a:ext cx="358996" cy="358996"/>
            </a:xfrm>
            <a:prstGeom prst="rect">
              <a:avLst/>
            </a:prstGeom>
          </p:spPr>
        </p:pic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4768B3A7-09A1-9FB7-8D51-40706B048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6274191" cy="1325563"/>
          </a:xfrm>
          <a:solidFill>
            <a:srgbClr val="000888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FB8D60A-A20B-0B08-848E-481CE81541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9045" y="1379604"/>
            <a:ext cx="7584628" cy="5014734"/>
          </a:xfrm>
        </p:spPr>
        <p:txBody>
          <a:bodyPr/>
          <a:lstStyle/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  <a:p>
            <a:pPr>
              <a:lnSpc>
                <a:spcPct val="150000"/>
              </a:lnSpc>
              <a:buClr>
                <a:srgbClr val="F9BC31"/>
              </a:buClr>
              <a:buSzPct val="150000"/>
            </a:pPr>
            <a:r>
              <a:rPr lang="en-US" dirty="0">
                <a:solidFill>
                  <a:srgbClr val="FFFDF9"/>
                </a:solidFill>
                <a:latin typeface="Trebuchet MS" panose="020B0703020202090204" pitchFamily="34" charset="0"/>
              </a:rPr>
              <a:t>Click to add text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438A6F2-BDD0-BB9C-F4CA-030AFB070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7049" y="812235"/>
            <a:ext cx="466344" cy="46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643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yellow border with text&#10;&#10;Description automatically generated">
            <a:extLst>
              <a:ext uri="{FF2B5EF4-FFF2-40B4-BE49-F238E27FC236}">
                <a16:creationId xmlns:a16="http://schemas.microsoft.com/office/drawing/2014/main" id="{1E9C4E3C-8A49-75A0-E7F5-A325CA59C4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EC43A4B-C591-E993-AEC9-3F606ACD96FD}"/>
              </a:ext>
            </a:extLst>
          </p:cNvPr>
          <p:cNvSpPr txBox="1"/>
          <p:nvPr/>
        </p:nvSpPr>
        <p:spPr>
          <a:xfrm>
            <a:off x="0" y="4717055"/>
            <a:ext cx="914400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600" dirty="0">
                <a:solidFill>
                  <a:srgbClr val="3030FF"/>
                </a:solidFill>
                <a:latin typeface="Trebuchet MS" panose="020B0703020202090204" pitchFamily="34" charset="0"/>
              </a:rPr>
              <a:t>Title goes here</a:t>
            </a:r>
          </a:p>
        </p:txBody>
      </p:sp>
      <p:pic>
        <p:nvPicPr>
          <p:cNvPr id="3" name="Picture 2" descr="A red shield with white text&#10;&#10;Description automatically generated">
            <a:extLst>
              <a:ext uri="{FF2B5EF4-FFF2-40B4-BE49-F238E27FC236}">
                <a16:creationId xmlns:a16="http://schemas.microsoft.com/office/drawing/2014/main" id="{3824E23D-4467-0CEE-C32D-22E1F37FD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9510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B63A6859-BAF1-1A6A-CD5F-1A063C770C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red shield with white text&#10;&#10;Description automatically generated">
            <a:extLst>
              <a:ext uri="{FF2B5EF4-FFF2-40B4-BE49-F238E27FC236}">
                <a16:creationId xmlns:a16="http://schemas.microsoft.com/office/drawing/2014/main" id="{982C47DD-17AB-FF50-9F3E-AB1639DCD4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71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blue text and stars&#10;&#10;Description automatically generated">
            <a:extLst>
              <a:ext uri="{FF2B5EF4-FFF2-40B4-BE49-F238E27FC236}">
                <a16:creationId xmlns:a16="http://schemas.microsoft.com/office/drawing/2014/main" id="{5AD0D29A-4C42-7392-BA2C-A463D9D3AEF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red shield with white text&#10;&#10;Description automatically generated">
            <a:extLst>
              <a:ext uri="{FF2B5EF4-FFF2-40B4-BE49-F238E27FC236}">
                <a16:creationId xmlns:a16="http://schemas.microsoft.com/office/drawing/2014/main" id="{33F508A3-5D40-6013-C24C-4C09C1965D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4394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C317F090-4155-6B74-885F-1188CA33014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A red shield with white text&#10;&#10;Description automatically generated">
            <a:extLst>
              <a:ext uri="{FF2B5EF4-FFF2-40B4-BE49-F238E27FC236}">
                <a16:creationId xmlns:a16="http://schemas.microsoft.com/office/drawing/2014/main" id="{5353AC2D-1C76-DE76-BDA9-126A7CBD8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377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49E8D-5ED7-38C0-0C42-493462FA0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text&#10;&#10;Description automatically generated">
            <a:extLst>
              <a:ext uri="{FF2B5EF4-FFF2-40B4-BE49-F238E27FC236}">
                <a16:creationId xmlns:a16="http://schemas.microsoft.com/office/drawing/2014/main" id="{1428E329-50CE-4B1F-D80E-61924781FC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 descr="A red shield with white text&#10;&#10;Description automatically generated">
            <a:extLst>
              <a:ext uri="{FF2B5EF4-FFF2-40B4-BE49-F238E27FC236}">
                <a16:creationId xmlns:a16="http://schemas.microsoft.com/office/drawing/2014/main" id="{560CCAE9-F355-3621-F7C7-B1C0D97C8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12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EE01B1-A7DB-9600-D4A0-DC3F58E0D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C08A3E42-70BA-7C71-125A-258244FDB2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8B7B4602-5BCE-8B22-AC3F-5C3018042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3985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8F240-326A-CEFA-74B2-B53BEAEE1D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and yellow rectangle with text&#10;&#10;Description automatically generated">
            <a:extLst>
              <a:ext uri="{FF2B5EF4-FFF2-40B4-BE49-F238E27FC236}">
                <a16:creationId xmlns:a16="http://schemas.microsoft.com/office/drawing/2014/main" id="{242A5253-35EA-4819-6203-E0567367F10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C354AF33-C31E-FBE3-2588-EBC79BC29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1474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30F8A-31C7-6DA4-7252-BAE79C71F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 rectangle with white text and stars&#10;&#10;Description automatically generated">
            <a:extLst>
              <a:ext uri="{FF2B5EF4-FFF2-40B4-BE49-F238E27FC236}">
                <a16:creationId xmlns:a16="http://schemas.microsoft.com/office/drawing/2014/main" id="{1C02629B-086B-0829-465C-6B6EDF3E69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" descr="A red shield with white text&#10;&#10;Description automatically generated">
            <a:extLst>
              <a:ext uri="{FF2B5EF4-FFF2-40B4-BE49-F238E27FC236}">
                <a16:creationId xmlns:a16="http://schemas.microsoft.com/office/drawing/2014/main" id="{4FA16971-3A25-EC1A-6381-9321457E1F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4309" y="965911"/>
            <a:ext cx="842341" cy="84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23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</TotalTime>
  <Words>126</Words>
  <Application>Microsoft Office PowerPoint</Application>
  <PresentationFormat>On-screen Show (4:3)</PresentationFormat>
  <Paragraphs>38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Aptos</vt:lpstr>
      <vt:lpstr>Aptos Display</vt:lpstr>
      <vt:lpstr>Arial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Click to add title</vt:lpstr>
      <vt:lpstr>Click to add title</vt:lpstr>
      <vt:lpstr>Click to add title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Natalie Adkins</dc:creator>
  <cp:lastModifiedBy>Faye Lloyd-Jones</cp:lastModifiedBy>
  <cp:revision>3</cp:revision>
  <dcterms:created xsi:type="dcterms:W3CDTF">2024-10-16T08:55:06Z</dcterms:created>
  <dcterms:modified xsi:type="dcterms:W3CDTF">2024-10-21T10:06:13Z</dcterms:modified>
</cp:coreProperties>
</file>