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275" r:id="rId3"/>
    <p:sldId id="271" r:id="rId4"/>
    <p:sldId id="276" r:id="rId5"/>
    <p:sldId id="272" r:id="rId6"/>
    <p:sldId id="277" r:id="rId7"/>
    <p:sldId id="278" r:id="rId8"/>
    <p:sldId id="274" r:id="rId9"/>
    <p:sldId id="279" r:id="rId10"/>
    <p:sldId id="280" r:id="rId11"/>
    <p:sldId id="256" r:id="rId12"/>
    <p:sldId id="263" r:id="rId13"/>
    <p:sldId id="264" r:id="rId14"/>
    <p:sldId id="260" r:id="rId15"/>
    <p:sldId id="259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0FF"/>
    <a:srgbClr val="F8BC32"/>
    <a:srgbClr val="0E0E53"/>
    <a:srgbClr val="D0EAFF"/>
    <a:srgbClr val="FEFDF8"/>
    <a:srgbClr val="3030FF"/>
    <a:srgbClr val="FFC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6"/>
    <p:restoredTop sz="94606"/>
  </p:normalViewPr>
  <p:slideViewPr>
    <p:cSldViewPr snapToGrid="0">
      <p:cViewPr varScale="1">
        <p:scale>
          <a:sx n="62" d="100"/>
          <a:sy n="62" d="100"/>
        </p:scale>
        <p:origin x="6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2B991-C6EE-3A46-92A2-14C25A6C2DF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B11F4-18C3-3840-8F5E-708BCA6A4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D379-B67E-3A8A-F6F2-B25B42BB0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54E50D-191A-FD91-D847-99E3E6F52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C3767-D2F8-B9AC-509D-41E337FC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A0BA-3CCB-7EA8-5A76-C74557AF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3C082-C4A1-8C9F-8A3C-8603995A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7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B75C-AACF-C38C-5A84-E49833C2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D6344-4352-BFFC-D3C0-02ADD1C20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1468E-8FAA-A934-D1D8-6BF64791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F1527-6CA4-4713-D303-AE82BEB5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A44CC-BE0C-3B9D-25ED-F87CFCB4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E5EF6-E251-BC66-21D7-B7DA4627B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24138-00FA-47E7-F592-B69B2D550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40A7-AF79-9BEB-19CB-7357D557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4AF5-5260-34E8-2E62-ED397C52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B0617-9302-DEB7-584A-7B8495A5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0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D789F-E37B-FE85-3F82-DA702C99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ABFE3-088C-5644-2D4F-B7A4F8BC5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55B2-ECF2-B90B-7AF0-8822507B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8B5C7-F8E9-4714-1EC2-8E49F46F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8902B-E251-8700-55A6-DA0209EB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846C-42CB-6550-AD85-B1A97DCC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E7ACD-FCF9-2E71-2B95-581FA17B9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FD200-5BBA-F755-E44C-E496B151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2107A-C372-E81F-04D6-B80839B4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F142D-5D70-243F-78DE-6807A209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3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8167-CE97-68C2-C138-CA84B175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61BB-EBF8-A481-BEF8-057A10FE2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54855-33EE-64EF-6D75-5573B09E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44689-D8DA-4406-3C6E-10CA0C6D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2F990-E3FF-9AA4-21BC-0602E461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0ABD4-0B93-0A99-C8B9-F41A0D7A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0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EBE0-E8C5-49A6-1CF7-F573BD37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A2481-12FA-961C-73E1-11D6C3BE1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5E241-5572-53A4-B02C-C7052BEFF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833F6-BEB5-03F3-5EF8-2993ECA10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8FED0-53DA-9B49-5B99-F26F33734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F561E-E126-5681-CB82-34923D9B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BFCF4-CE6C-E9AA-5B57-CCA5871A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CD021-A7B7-1D63-A9D3-CFD60921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6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B406C-9E6A-80BA-665B-9BDE063C6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D46F2-36CE-84F9-7DBA-8D9B60BB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B8C50-AA06-9E4F-C9A9-9B4DB948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E506E-37B2-54BF-9EF1-07427C5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C6B26-4B5B-F227-2F87-493428D4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1F537-2BA4-73AC-B2F1-47EC1DF5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35E5E-3D56-F94F-D790-C730ABC2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0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BE0B-5470-9B0C-E7D4-88FFF4C0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191D5-98D4-1F5D-3F97-A35D9F1C4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CC099-5879-99D2-BBF5-9BADC7712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A179-B433-A84A-5D3C-98E68652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C267C-895E-B1AE-5A57-987E710C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A2640-BAAE-6148-8B27-9113CC20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8BBC-04BC-090F-168A-E0B489810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31185-E49E-DD34-7504-CEF182499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BB47B-2DB2-66FC-B18A-E2097B434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715EA-82AD-281C-EBFE-77EC692B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FE15F9-3104-7D10-1646-2596C516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67A15-E535-D036-751E-66FEBC9E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1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8BDFC-DA51-3EEC-A5E7-633A42ED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BC28-BFAC-CC56-C847-DEADD2D8A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531A-1DCC-8004-8E4C-DC0BD7B1E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FAE47B-70CF-D849-B9EF-B604EEA04A4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8115-1E2D-DB2A-2B35-9278372A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F565-DF35-8585-ABE8-D2715D145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F3D60C-FA91-FF49-B361-ED7E789F9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5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5BE3866B-9F90-E1AB-7736-8C3B42D15F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243FF2-E97A-AE3B-9289-BBAA019821C6}"/>
              </a:ext>
            </a:extLst>
          </p:cNvPr>
          <p:cNvSpPr txBox="1"/>
          <p:nvPr/>
        </p:nvSpPr>
        <p:spPr>
          <a:xfrm>
            <a:off x="0" y="498564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8BC32"/>
                </a:solidFill>
                <a:latin typeface="Trebuchet MS" panose="020B0703020202090204" pitchFamily="34" charset="0"/>
              </a:rPr>
              <a:t>Title goes here</a:t>
            </a:r>
          </a:p>
        </p:txBody>
      </p:sp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CD7FCEBC-40BB-C5BD-6BA7-312150EB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16A2-047A-5E5F-A148-7B81A6EBE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 and stars&#10;&#10;Description automatically generated">
            <a:extLst>
              <a:ext uri="{FF2B5EF4-FFF2-40B4-BE49-F238E27FC236}">
                <a16:creationId xmlns:a16="http://schemas.microsoft.com/office/drawing/2014/main" id="{F56D0A58-BDDB-C961-7560-A8670A5205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CC5CAAD8-BC85-327B-F659-28042637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yellow border&#10;&#10;Description automatically generated">
            <a:extLst>
              <a:ext uri="{FF2B5EF4-FFF2-40B4-BE49-F238E27FC236}">
                <a16:creationId xmlns:a16="http://schemas.microsoft.com/office/drawing/2014/main" id="{DEEB5D0C-9709-0BC6-6FBC-63D00A66C6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32C2741-6F70-53F5-761F-16C93B38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494402"/>
            <a:ext cx="12191999" cy="439875"/>
          </a:xfrm>
        </p:spPr>
        <p:txBody>
          <a:bodyPr/>
          <a:lstStyle/>
          <a:p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CF994-E4AA-58C9-BCB3-C0E93BBC5406}"/>
              </a:ext>
            </a:extLst>
          </p:cNvPr>
          <p:cNvSpPr txBox="1"/>
          <p:nvPr/>
        </p:nvSpPr>
        <p:spPr>
          <a:xfrm>
            <a:off x="0" y="1288717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F8BC32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917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tars&#10;&#10;Description automatically generated">
            <a:extLst>
              <a:ext uri="{FF2B5EF4-FFF2-40B4-BE49-F238E27FC236}">
                <a16:creationId xmlns:a16="http://schemas.microsoft.com/office/drawing/2014/main" id="{5311A035-6CAF-4769-07C5-F3AB573DC0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EB6554C-1594-96EA-ED54-310BD45E2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494402"/>
            <a:ext cx="12191999" cy="439875"/>
          </a:xfrm>
        </p:spPr>
        <p:txBody>
          <a:bodyPr/>
          <a:lstStyle/>
          <a:p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A4CF8-9D47-BC4F-2287-A6D21592BBD1}"/>
              </a:ext>
            </a:extLst>
          </p:cNvPr>
          <p:cNvSpPr txBox="1"/>
          <p:nvPr/>
        </p:nvSpPr>
        <p:spPr>
          <a:xfrm>
            <a:off x="0" y="1288717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D0EAFF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4526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order with stars&#10;&#10;Description automatically generated">
            <a:extLst>
              <a:ext uri="{FF2B5EF4-FFF2-40B4-BE49-F238E27FC236}">
                <a16:creationId xmlns:a16="http://schemas.microsoft.com/office/drawing/2014/main" id="{B057FB75-B066-14EA-84DB-8F4A1D9C8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2E245AA-C7AB-58F5-8AC3-E4F4DEDD7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494402"/>
            <a:ext cx="12191999" cy="439875"/>
          </a:xfrm>
        </p:spPr>
        <p:txBody>
          <a:bodyPr/>
          <a:lstStyle/>
          <a:p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endParaRPr lang="en-US" dirty="0">
              <a:solidFill>
                <a:srgbClr val="0E0E53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994C5-20E4-DD74-A62B-6F03852BE8ED}"/>
              </a:ext>
            </a:extLst>
          </p:cNvPr>
          <p:cNvSpPr txBox="1"/>
          <p:nvPr/>
        </p:nvSpPr>
        <p:spPr>
          <a:xfrm>
            <a:off x="0" y="1288717"/>
            <a:ext cx="12192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rgbClr val="2F30FF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0691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2754FF3-C3E1-4D67-561F-59AEE65949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776841" cy="6385019"/>
            <a:chOff x="0" y="0"/>
            <a:chExt cx="11776841" cy="63850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FC651F-4AEE-8EDF-D034-3B8BF665F1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536028"/>
              <a:ext cx="11776841" cy="0"/>
            </a:xfrm>
            <a:prstGeom prst="line">
              <a:avLst/>
            </a:prstGeom>
            <a:ln w="25400">
              <a:solidFill>
                <a:srgbClr val="FEFDF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EF7419-698A-29B8-224B-F85804B1214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74143" y="0"/>
              <a:ext cx="0" cy="6385019"/>
            </a:xfrm>
            <a:prstGeom prst="line">
              <a:avLst/>
            </a:prstGeom>
            <a:ln w="25400">
              <a:solidFill>
                <a:srgbClr val="FEFDF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2BDA9E-BBF5-A441-6B5F-6AE707F04C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975" y="1655896"/>
              <a:ext cx="402336" cy="40233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2E5F-248F-A753-E3E8-5CF8BDE3C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4" y="1370286"/>
            <a:ext cx="10334755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F1E64-4174-1383-02B4-9472934F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3030FF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AF2698-F8F1-766D-591D-C336F4DC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798" y="720212"/>
            <a:ext cx="465891" cy="465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9EBA6-3AFF-828D-E6C0-16E0F53738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798" y="719759"/>
            <a:ext cx="466344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0B1D73-DD1A-C308-3E2F-4A1DE600598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776841" cy="6385019"/>
            <a:chOff x="0" y="0"/>
            <a:chExt cx="11776841" cy="63850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FC651F-4AEE-8EDF-D034-3B8BF665F1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536028"/>
              <a:ext cx="11776841" cy="0"/>
            </a:xfrm>
            <a:prstGeom prst="line">
              <a:avLst/>
            </a:prstGeom>
            <a:ln w="25400">
              <a:solidFill>
                <a:srgbClr val="FEFDF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EF7419-698A-29B8-224B-F85804B1214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74143" y="0"/>
              <a:ext cx="0" cy="6385019"/>
            </a:xfrm>
            <a:prstGeom prst="line">
              <a:avLst/>
            </a:prstGeom>
            <a:ln w="25400">
              <a:solidFill>
                <a:srgbClr val="FEFDF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2BDA9E-BBF5-A441-6B5F-6AE707F04C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975" y="1655896"/>
              <a:ext cx="402336" cy="402336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2E5F-248F-A753-E3E8-5CF8BDE3C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4" y="1370286"/>
            <a:ext cx="10334755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8BC32"/>
              </a:buClr>
              <a:buSzPct val="150000"/>
            </a:pPr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F1E64-4174-1383-02B4-9472934F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0E0E53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EFDF8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AF2698-F8F1-766D-591D-C336F4DC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798" y="720212"/>
            <a:ext cx="465891" cy="465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9EBA6-3AFF-828D-E6C0-16E0F53738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798" y="719759"/>
            <a:ext cx="466344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30797CD-7CE1-8A5F-9D53-63E37FC245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776841" cy="6385019"/>
            <a:chOff x="0" y="0"/>
            <a:chExt cx="11776841" cy="63850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1FC651F-4AEE-8EDF-D034-3B8BF665F1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536028"/>
              <a:ext cx="11776841" cy="0"/>
            </a:xfrm>
            <a:prstGeom prst="line">
              <a:avLst/>
            </a:prstGeom>
            <a:ln w="25400">
              <a:solidFill>
                <a:srgbClr val="0E0E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EF7419-698A-29B8-224B-F85804B1214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74143" y="0"/>
              <a:ext cx="0" cy="6385019"/>
            </a:xfrm>
            <a:prstGeom prst="line">
              <a:avLst/>
            </a:prstGeom>
            <a:ln w="25400">
              <a:solidFill>
                <a:srgbClr val="0E0E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9C6F29-B203-823B-6604-2DD9F9DF0A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10" y="1623791"/>
              <a:ext cx="403667" cy="403667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2E5F-248F-A753-E3E8-5CF8BDE3C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4" y="1370286"/>
            <a:ext cx="10334755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F1E64-4174-1383-02B4-9472934F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FEFDF8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3030FF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AF2698-F8F1-766D-591D-C336F4DC25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798" y="720212"/>
            <a:ext cx="465891" cy="4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3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 and stars&#10;&#10;Description automatically generated">
            <a:extLst>
              <a:ext uri="{FF2B5EF4-FFF2-40B4-BE49-F238E27FC236}">
                <a16:creationId xmlns:a16="http://schemas.microsoft.com/office/drawing/2014/main" id="{4EEB0225-2721-5815-6E0F-8B2697D164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BAF30-EB1A-7FE2-21F6-FC95DDD4CF96}"/>
              </a:ext>
            </a:extLst>
          </p:cNvPr>
          <p:cNvSpPr txBox="1"/>
          <p:nvPr/>
        </p:nvSpPr>
        <p:spPr>
          <a:xfrm>
            <a:off x="0" y="498564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2F30FF"/>
                </a:solidFill>
                <a:latin typeface="Trebuchet MS" panose="020B0703020202090204" pitchFamily="34" charset="0"/>
              </a:rPr>
              <a:t>Title goes here</a:t>
            </a:r>
          </a:p>
        </p:txBody>
      </p:sp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9DF1AA3C-9E96-0C43-B922-E322DA669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96CC95EC-2B49-4020-53B9-FC95E3123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DD34A923-E72A-3840-E564-1C998DCA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5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DFF0793F-FC4B-EAAE-EBD5-E1C13383A1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DEE570F8-0976-7599-483B-10F519F5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9AF9A144-80EC-C0A2-976F-62D751FD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3A1D327A-FF4F-8670-AFCD-A2B894B3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and yellow text&#10;&#10;Description automatically generated">
            <a:extLst>
              <a:ext uri="{FF2B5EF4-FFF2-40B4-BE49-F238E27FC236}">
                <a16:creationId xmlns:a16="http://schemas.microsoft.com/office/drawing/2014/main" id="{F15846B2-62BB-8C50-361D-4947C43C42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292A7E48-D314-DDB7-2E8C-B8EC76A2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0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E6AF879C-012D-8E50-6835-A7D5866E0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C58DE81A-3F4E-65F2-AD66-C8C4FA68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3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 and blue stars&#10;&#10;Description automatically generated">
            <a:extLst>
              <a:ext uri="{FF2B5EF4-FFF2-40B4-BE49-F238E27FC236}">
                <a16:creationId xmlns:a16="http://schemas.microsoft.com/office/drawing/2014/main" id="{E504634C-D2EA-0C45-43EA-14538A4876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F265F616-397A-0759-716C-C44401A8B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8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ACBB81B8-916D-855C-F201-CB055CF99C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F8EFFF54-0C19-474D-59ED-BEBCEB93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9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102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add title</vt:lpstr>
      <vt:lpstr>Click to add title</vt:lpstr>
      <vt:lpstr>Click to add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Adkins</dc:creator>
  <cp:lastModifiedBy>Faye Lloyd-Jones</cp:lastModifiedBy>
  <cp:revision>7</cp:revision>
  <dcterms:created xsi:type="dcterms:W3CDTF">2024-09-26T08:29:36Z</dcterms:created>
  <dcterms:modified xsi:type="dcterms:W3CDTF">2024-10-21T10:11:17Z</dcterms:modified>
</cp:coreProperties>
</file>