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Lst>
  <p:sldSz cx="6858000" cy="9906000" type="A4"/>
  <p:notesSz cx="6858000" cy="9906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CAC14FD-2531-4ED1-9D33-DB942DEBAE36}" v="24" dt="2024-05-28T10:42:47.022"/>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73" autoAdjust="0"/>
    <p:restoredTop sz="86388" autoAdjust="0"/>
  </p:normalViewPr>
  <p:slideViewPr>
    <p:cSldViewPr>
      <p:cViewPr varScale="1">
        <p:scale>
          <a:sx n="40" d="100"/>
          <a:sy n="40" d="100"/>
        </p:scale>
        <p:origin x="1028" y="208"/>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aye Lloyd-Jones" userId="5be62e60-938a-45cf-a6c7-349b69a1a2a8" providerId="ADAL" clId="{4CAC14FD-2531-4ED1-9D33-DB942DEBAE36}"/>
    <pc:docChg chg="undo custSel modSld">
      <pc:chgData name="Faye Lloyd-Jones" userId="5be62e60-938a-45cf-a6c7-349b69a1a2a8" providerId="ADAL" clId="{4CAC14FD-2531-4ED1-9D33-DB942DEBAE36}" dt="2024-05-28T10:42:47.022" v="1470" actId="478"/>
      <pc:docMkLst>
        <pc:docMk/>
      </pc:docMkLst>
      <pc:sldChg chg="addSp delSp modSp mod">
        <pc:chgData name="Faye Lloyd-Jones" userId="5be62e60-938a-45cf-a6c7-349b69a1a2a8" providerId="ADAL" clId="{4CAC14FD-2531-4ED1-9D33-DB942DEBAE36}" dt="2024-05-28T10:42:47.022" v="1470" actId="478"/>
        <pc:sldMkLst>
          <pc:docMk/>
          <pc:sldMk cId="0" sldId="256"/>
        </pc:sldMkLst>
        <pc:spChg chg="add del mod">
          <ac:chgData name="Faye Lloyd-Jones" userId="5be62e60-938a-45cf-a6c7-349b69a1a2a8" providerId="ADAL" clId="{4CAC14FD-2531-4ED1-9D33-DB942DEBAE36}" dt="2024-05-21T09:37:25.587" v="78" actId="478"/>
          <ac:spMkLst>
            <pc:docMk/>
            <pc:sldMk cId="0" sldId="256"/>
            <ac:spMk id="6" creationId="{00000000-0000-0000-0000-000000000000}"/>
          </ac:spMkLst>
        </pc:spChg>
        <pc:spChg chg="mod">
          <ac:chgData name="Faye Lloyd-Jones" userId="5be62e60-938a-45cf-a6c7-349b69a1a2a8" providerId="ADAL" clId="{4CAC14FD-2531-4ED1-9D33-DB942DEBAE36}" dt="2024-05-21T09:36:03.159" v="60" actId="14826"/>
          <ac:spMkLst>
            <pc:docMk/>
            <pc:sldMk cId="0" sldId="256"/>
            <ac:spMk id="7" creationId="{00000000-0000-0000-0000-000000000000}"/>
          </ac:spMkLst>
        </pc:spChg>
        <pc:spChg chg="mod">
          <ac:chgData name="Faye Lloyd-Jones" userId="5be62e60-938a-45cf-a6c7-349b69a1a2a8" providerId="ADAL" clId="{4CAC14FD-2531-4ED1-9D33-DB942DEBAE36}" dt="2024-05-21T09:36:03.159" v="60" actId="14826"/>
          <ac:spMkLst>
            <pc:docMk/>
            <pc:sldMk cId="0" sldId="256"/>
            <ac:spMk id="9" creationId="{00000000-0000-0000-0000-000000000000}"/>
          </ac:spMkLst>
        </pc:spChg>
        <pc:spChg chg="mod">
          <ac:chgData name="Faye Lloyd-Jones" userId="5be62e60-938a-45cf-a6c7-349b69a1a2a8" providerId="ADAL" clId="{4CAC14FD-2531-4ED1-9D33-DB942DEBAE36}" dt="2024-05-21T09:43:33.565" v="1057" actId="20577"/>
          <ac:spMkLst>
            <pc:docMk/>
            <pc:sldMk cId="0" sldId="256"/>
            <ac:spMk id="12" creationId="{00000000-0000-0000-0000-000000000000}"/>
          </ac:spMkLst>
        </pc:spChg>
        <pc:spChg chg="add del mod">
          <ac:chgData name="Faye Lloyd-Jones" userId="5be62e60-938a-45cf-a6c7-349b69a1a2a8" providerId="ADAL" clId="{4CAC14FD-2531-4ED1-9D33-DB942DEBAE36}" dt="2024-05-28T10:42:34.108" v="1469" actId="478"/>
          <ac:spMkLst>
            <pc:docMk/>
            <pc:sldMk cId="0" sldId="256"/>
            <ac:spMk id="13" creationId="{604ECD77-0465-77AA-F50A-5AB679715A8C}"/>
          </ac:spMkLst>
        </pc:spChg>
        <pc:spChg chg="del mod">
          <ac:chgData name="Faye Lloyd-Jones" userId="5be62e60-938a-45cf-a6c7-349b69a1a2a8" providerId="ADAL" clId="{4CAC14FD-2531-4ED1-9D33-DB942DEBAE36}" dt="2024-05-21T09:34:45.505" v="52"/>
          <ac:spMkLst>
            <pc:docMk/>
            <pc:sldMk cId="0" sldId="256"/>
            <ac:spMk id="14" creationId="{00000000-0000-0000-0000-000000000000}"/>
          </ac:spMkLst>
        </pc:spChg>
        <pc:spChg chg="add del mod">
          <ac:chgData name="Faye Lloyd-Jones" userId="5be62e60-938a-45cf-a6c7-349b69a1a2a8" providerId="ADAL" clId="{4CAC14FD-2531-4ED1-9D33-DB942DEBAE36}" dt="2024-05-28T10:42:47.022" v="1470" actId="478"/>
          <ac:spMkLst>
            <pc:docMk/>
            <pc:sldMk cId="0" sldId="256"/>
            <ac:spMk id="14" creationId="{9B34A2E3-00AE-7EF4-36C0-7A6065BBB14C}"/>
          </ac:spMkLst>
        </pc:spChg>
        <pc:spChg chg="add del">
          <ac:chgData name="Faye Lloyd-Jones" userId="5be62e60-938a-45cf-a6c7-349b69a1a2a8" providerId="ADAL" clId="{4CAC14FD-2531-4ED1-9D33-DB942DEBAE36}" dt="2024-05-21T09:37:20.276" v="76" actId="478"/>
          <ac:spMkLst>
            <pc:docMk/>
            <pc:sldMk cId="0" sldId="256"/>
            <ac:spMk id="16" creationId="{00000000-0000-0000-0000-000000000000}"/>
          </ac:spMkLst>
        </pc:spChg>
        <pc:spChg chg="del mod">
          <ac:chgData name="Faye Lloyd-Jones" userId="5be62e60-938a-45cf-a6c7-349b69a1a2a8" providerId="ADAL" clId="{4CAC14FD-2531-4ED1-9D33-DB942DEBAE36}" dt="2024-05-21T09:36:57.096" v="71" actId="478"/>
          <ac:spMkLst>
            <pc:docMk/>
            <pc:sldMk cId="0" sldId="256"/>
            <ac:spMk id="18" creationId="{00000000-0000-0000-0000-000000000000}"/>
          </ac:spMkLst>
        </pc:spChg>
        <pc:spChg chg="del mod topLvl">
          <ac:chgData name="Faye Lloyd-Jones" userId="5be62e60-938a-45cf-a6c7-349b69a1a2a8" providerId="ADAL" clId="{4CAC14FD-2531-4ED1-9D33-DB942DEBAE36}" dt="2024-05-21T09:37:11.588" v="73" actId="478"/>
          <ac:spMkLst>
            <pc:docMk/>
            <pc:sldMk cId="0" sldId="256"/>
            <ac:spMk id="22" creationId="{00000000-0000-0000-0000-000000000000}"/>
          </ac:spMkLst>
        </pc:spChg>
        <pc:spChg chg="add del mod">
          <ac:chgData name="Faye Lloyd-Jones" userId="5be62e60-938a-45cf-a6c7-349b69a1a2a8" providerId="ADAL" clId="{4CAC14FD-2531-4ED1-9D33-DB942DEBAE36}" dt="2024-05-21T09:35:03.964" v="58" actId="478"/>
          <ac:spMkLst>
            <pc:docMk/>
            <pc:sldMk cId="0" sldId="256"/>
            <ac:spMk id="24" creationId="{321AD5E7-3566-902A-9A72-34D417A9350A}"/>
          </ac:spMkLst>
        </pc:spChg>
        <pc:spChg chg="add del mod">
          <ac:chgData name="Faye Lloyd-Jones" userId="5be62e60-938a-45cf-a6c7-349b69a1a2a8" providerId="ADAL" clId="{4CAC14FD-2531-4ED1-9D33-DB942DEBAE36}" dt="2024-05-21T09:37:32.958" v="80" actId="478"/>
          <ac:spMkLst>
            <pc:docMk/>
            <pc:sldMk cId="0" sldId="256"/>
            <ac:spMk id="26" creationId="{6DD0066D-C0DF-5A75-5232-B61FE28D07DE}"/>
          </ac:spMkLst>
        </pc:spChg>
        <pc:spChg chg="add mod">
          <ac:chgData name="Faye Lloyd-Jones" userId="5be62e60-938a-45cf-a6c7-349b69a1a2a8" providerId="ADAL" clId="{4CAC14FD-2531-4ED1-9D33-DB942DEBAE36}" dt="2024-05-21T09:42:38.757" v="1039" actId="14838"/>
          <ac:spMkLst>
            <pc:docMk/>
            <pc:sldMk cId="0" sldId="256"/>
            <ac:spMk id="27" creationId="{C22F951A-ACB3-E2BE-B86D-20415201CD8F}"/>
          </ac:spMkLst>
        </pc:spChg>
        <pc:spChg chg="add mod">
          <ac:chgData name="Faye Lloyd-Jones" userId="5be62e60-938a-45cf-a6c7-349b69a1a2a8" providerId="ADAL" clId="{4CAC14FD-2531-4ED1-9D33-DB942DEBAE36}" dt="2024-05-21T09:43:26.343" v="1055" actId="255"/>
          <ac:spMkLst>
            <pc:docMk/>
            <pc:sldMk cId="0" sldId="256"/>
            <ac:spMk id="30" creationId="{660D21F6-0E77-4FFD-2FDB-D4EC10153298}"/>
          </ac:spMkLst>
        </pc:spChg>
        <pc:grpChg chg="mod">
          <ac:chgData name="Faye Lloyd-Jones" userId="5be62e60-938a-45cf-a6c7-349b69a1a2a8" providerId="ADAL" clId="{4CAC14FD-2531-4ED1-9D33-DB942DEBAE36}" dt="2024-05-28T10:42:01.859" v="1448" actId="962"/>
          <ac:grpSpMkLst>
            <pc:docMk/>
            <pc:sldMk cId="0" sldId="256"/>
            <ac:grpSpMk id="2" creationId="{00000000-0000-0000-0000-000000000000}"/>
          </ac:grpSpMkLst>
        </pc:grpChg>
        <pc:grpChg chg="add del mod">
          <ac:chgData name="Faye Lloyd-Jones" userId="5be62e60-938a-45cf-a6c7-349b69a1a2a8" providerId="ADAL" clId="{4CAC14FD-2531-4ED1-9D33-DB942DEBAE36}" dt="2024-05-28T10:42:03.442" v="1449" actId="962"/>
          <ac:grpSpMkLst>
            <pc:docMk/>
            <pc:sldMk cId="0" sldId="256"/>
            <ac:grpSpMk id="5" creationId="{00000000-0000-0000-0000-000000000000}"/>
          </ac:grpSpMkLst>
        </pc:grpChg>
        <pc:grpChg chg="add del">
          <ac:chgData name="Faye Lloyd-Jones" userId="5be62e60-938a-45cf-a6c7-349b69a1a2a8" providerId="ADAL" clId="{4CAC14FD-2531-4ED1-9D33-DB942DEBAE36}" dt="2024-05-21T09:37:07.522" v="72" actId="165"/>
          <ac:grpSpMkLst>
            <pc:docMk/>
            <pc:sldMk cId="0" sldId="256"/>
            <ac:grpSpMk id="19" creationId="{00000000-0000-0000-0000-000000000000}"/>
          </ac:grpSpMkLst>
        </pc:grpChg>
        <pc:picChg chg="mod modCrop">
          <ac:chgData name="Faye Lloyd-Jones" userId="5be62e60-938a-45cf-a6c7-349b69a1a2a8" providerId="ADAL" clId="{4CAC14FD-2531-4ED1-9D33-DB942DEBAE36}" dt="2024-05-21T09:36:46.098" v="69" actId="732"/>
          <ac:picMkLst>
            <pc:docMk/>
            <pc:sldMk cId="0" sldId="256"/>
            <ac:picMk id="8" creationId="{00000000-0000-0000-0000-000000000000}"/>
          </ac:picMkLst>
        </pc:picChg>
        <pc:picChg chg="mod">
          <ac:chgData name="Faye Lloyd-Jones" userId="5be62e60-938a-45cf-a6c7-349b69a1a2a8" providerId="ADAL" clId="{4CAC14FD-2531-4ED1-9D33-DB942DEBAE36}" dt="2024-05-21T09:36:03.159" v="60" actId="14826"/>
          <ac:picMkLst>
            <pc:docMk/>
            <pc:sldMk cId="0" sldId="256"/>
            <ac:picMk id="10" creationId="{00000000-0000-0000-0000-000000000000}"/>
          </ac:picMkLst>
        </pc:picChg>
        <pc:picChg chg="mod">
          <ac:chgData name="Faye Lloyd-Jones" userId="5be62e60-938a-45cf-a6c7-349b69a1a2a8" providerId="ADAL" clId="{4CAC14FD-2531-4ED1-9D33-DB942DEBAE36}" dt="2024-05-21T09:36:03.159" v="60" actId="14826"/>
          <ac:picMkLst>
            <pc:docMk/>
            <pc:sldMk cId="0" sldId="256"/>
            <ac:picMk id="11" creationId="{00000000-0000-0000-0000-000000000000}"/>
          </ac:picMkLst>
        </pc:picChg>
        <pc:picChg chg="del">
          <ac:chgData name="Faye Lloyd-Jones" userId="5be62e60-938a-45cf-a6c7-349b69a1a2a8" providerId="ADAL" clId="{4CAC14FD-2531-4ED1-9D33-DB942DEBAE36}" dt="2024-05-21T09:34:48.732" v="53" actId="478"/>
          <ac:picMkLst>
            <pc:docMk/>
            <pc:sldMk cId="0" sldId="256"/>
            <ac:picMk id="13" creationId="{00000000-0000-0000-0000-000000000000}"/>
          </ac:picMkLst>
        </pc:picChg>
        <pc:picChg chg="del">
          <ac:chgData name="Faye Lloyd-Jones" userId="5be62e60-938a-45cf-a6c7-349b69a1a2a8" providerId="ADAL" clId="{4CAC14FD-2531-4ED1-9D33-DB942DEBAE36}" dt="2024-05-21T09:37:27.670" v="79" actId="478"/>
          <ac:picMkLst>
            <pc:docMk/>
            <pc:sldMk cId="0" sldId="256"/>
            <ac:picMk id="15" creationId="{00000000-0000-0000-0000-000000000000}"/>
          </ac:picMkLst>
        </pc:picChg>
        <pc:picChg chg="mod">
          <ac:chgData name="Faye Lloyd-Jones" userId="5be62e60-938a-45cf-a6c7-349b69a1a2a8" providerId="ADAL" clId="{4CAC14FD-2531-4ED1-9D33-DB942DEBAE36}" dt="2024-05-28T10:42:04.628" v="1450" actId="962"/>
          <ac:picMkLst>
            <pc:docMk/>
            <pc:sldMk cId="0" sldId="256"/>
            <ac:picMk id="17" creationId="{00000000-0000-0000-0000-000000000000}"/>
          </ac:picMkLst>
        </pc:picChg>
        <pc:picChg chg="del mod topLvl">
          <ac:chgData name="Faye Lloyd-Jones" userId="5be62e60-938a-45cf-a6c7-349b69a1a2a8" providerId="ADAL" clId="{4CAC14FD-2531-4ED1-9D33-DB942DEBAE36}" dt="2024-05-21T09:37:14.982" v="75" actId="478"/>
          <ac:picMkLst>
            <pc:docMk/>
            <pc:sldMk cId="0" sldId="256"/>
            <ac:picMk id="20" creationId="{00000000-0000-0000-0000-000000000000}"/>
          </ac:picMkLst>
        </pc:picChg>
        <pc:picChg chg="del mod topLvl">
          <ac:chgData name="Faye Lloyd-Jones" userId="5be62e60-938a-45cf-a6c7-349b69a1a2a8" providerId="ADAL" clId="{4CAC14FD-2531-4ED1-9D33-DB942DEBAE36}" dt="2024-05-21T09:37:13.950" v="74" actId="478"/>
          <ac:picMkLst>
            <pc:docMk/>
            <pc:sldMk cId="0" sldId="256"/>
            <ac:picMk id="21" creationId="{00000000-0000-0000-0000-000000000000}"/>
          </ac:picMkLst>
        </pc:picChg>
        <pc:picChg chg="add del mod">
          <ac:chgData name="Faye Lloyd-Jones" userId="5be62e60-938a-45cf-a6c7-349b69a1a2a8" providerId="ADAL" clId="{4CAC14FD-2531-4ED1-9D33-DB942DEBAE36}" dt="2024-05-21T09:38:57.919" v="128" actId="478"/>
          <ac:picMkLst>
            <pc:docMk/>
            <pc:sldMk cId="0" sldId="256"/>
            <ac:picMk id="28" creationId="{1E742298-A594-25E9-B0D5-6DC6CDE11E35}"/>
          </ac:picMkLst>
        </pc:picChg>
        <pc:picChg chg="add del mod">
          <ac:chgData name="Faye Lloyd-Jones" userId="5be62e60-938a-45cf-a6c7-349b69a1a2a8" providerId="ADAL" clId="{4CAC14FD-2531-4ED1-9D33-DB942DEBAE36}" dt="2024-05-21T09:39:54.369" v="242" actId="478"/>
          <ac:picMkLst>
            <pc:docMk/>
            <pc:sldMk cId="0" sldId="256"/>
            <ac:picMk id="29" creationId="{416862A8-76BF-7D9D-BA5E-1031CC292F45}"/>
          </ac:picMkLst>
        </pc:picChg>
      </pc:sldChg>
      <pc:sldChg chg="modSp mod">
        <pc:chgData name="Faye Lloyd-Jones" userId="5be62e60-938a-45cf-a6c7-349b69a1a2a8" providerId="ADAL" clId="{4CAC14FD-2531-4ED1-9D33-DB942DEBAE36}" dt="2024-05-28T10:42:08.586" v="1452" actId="962"/>
        <pc:sldMkLst>
          <pc:docMk/>
          <pc:sldMk cId="0" sldId="257"/>
        </pc:sldMkLst>
        <pc:spChg chg="mod">
          <ac:chgData name="Faye Lloyd-Jones" userId="5be62e60-938a-45cf-a6c7-349b69a1a2a8" providerId="ADAL" clId="{4CAC14FD-2531-4ED1-9D33-DB942DEBAE36}" dt="2024-05-23T08:08:48.425" v="1446" actId="255"/>
          <ac:spMkLst>
            <pc:docMk/>
            <pc:sldMk cId="0" sldId="257"/>
            <ac:spMk id="7" creationId="{00000000-0000-0000-0000-000000000000}"/>
          </ac:spMkLst>
        </pc:spChg>
        <pc:spChg chg="mod">
          <ac:chgData name="Faye Lloyd-Jones" userId="5be62e60-938a-45cf-a6c7-349b69a1a2a8" providerId="ADAL" clId="{4CAC14FD-2531-4ED1-9D33-DB942DEBAE36}" dt="2024-05-23T08:09:04.692" v="1447" actId="20577"/>
          <ac:spMkLst>
            <pc:docMk/>
            <pc:sldMk cId="0" sldId="257"/>
            <ac:spMk id="8" creationId="{00000000-0000-0000-0000-000000000000}"/>
          </ac:spMkLst>
        </pc:spChg>
        <pc:grpChg chg="mod">
          <ac:chgData name="Faye Lloyd-Jones" userId="5be62e60-938a-45cf-a6c7-349b69a1a2a8" providerId="ADAL" clId="{4CAC14FD-2531-4ED1-9D33-DB942DEBAE36}" dt="2024-05-28T10:42:05.908" v="1451" actId="962"/>
          <ac:grpSpMkLst>
            <pc:docMk/>
            <pc:sldMk cId="0" sldId="257"/>
            <ac:grpSpMk id="2" creationId="{00000000-0000-0000-0000-000000000000}"/>
          </ac:grpSpMkLst>
        </pc:grpChg>
        <pc:picChg chg="mod">
          <ac:chgData name="Faye Lloyd-Jones" userId="5be62e60-938a-45cf-a6c7-349b69a1a2a8" providerId="ADAL" clId="{4CAC14FD-2531-4ED1-9D33-DB942DEBAE36}" dt="2024-05-28T10:42:08.586" v="1452" actId="962"/>
          <ac:picMkLst>
            <pc:docMk/>
            <pc:sldMk cId="0" sldId="257"/>
            <ac:picMk id="6" creationId="{00000000-0000-0000-0000-000000000000}"/>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14350" y="3070860"/>
            <a:ext cx="5829300" cy="2080259"/>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028700" y="5547360"/>
            <a:ext cx="4800600" cy="2476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5/28/2024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1" i="0">
                <a:solidFill>
                  <a:schemeClr val="bg1"/>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5/28/2024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1" i="0">
                <a:solidFill>
                  <a:schemeClr val="bg1"/>
                </a:solidFill>
                <a:latin typeface="Calibri"/>
                <a:cs typeface="Calibri"/>
              </a:defRPr>
            </a:lvl1pPr>
          </a:lstStyle>
          <a:p>
            <a:endParaRPr/>
          </a:p>
        </p:txBody>
      </p:sp>
      <p:sp>
        <p:nvSpPr>
          <p:cNvPr id="3" name="Holder 3"/>
          <p:cNvSpPr>
            <a:spLocks noGrp="1"/>
          </p:cNvSpPr>
          <p:nvPr>
            <p:ph sz="half" idx="2"/>
          </p:nvPr>
        </p:nvSpPr>
        <p:spPr>
          <a:xfrm>
            <a:off x="342900" y="2278380"/>
            <a:ext cx="2983230" cy="653796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531870" y="2278380"/>
            <a:ext cx="2983230" cy="653796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5/28/2024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1" i="0">
                <a:solidFill>
                  <a:schemeClr val="bg1"/>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5/28/2024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5/28/2024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1612708" y="466222"/>
            <a:ext cx="3632583" cy="635000"/>
          </a:xfrm>
          <a:prstGeom prst="rect">
            <a:avLst/>
          </a:prstGeom>
        </p:spPr>
        <p:txBody>
          <a:bodyPr wrap="square" lIns="0" tIns="0" rIns="0" bIns="0">
            <a:spAutoFit/>
          </a:bodyPr>
          <a:lstStyle>
            <a:lvl1pPr>
              <a:defRPr sz="4000" b="1" i="0">
                <a:solidFill>
                  <a:schemeClr val="bg1"/>
                </a:solidFill>
                <a:latin typeface="Calibri"/>
                <a:cs typeface="Calibri"/>
              </a:defRPr>
            </a:lvl1pPr>
          </a:lstStyle>
          <a:p>
            <a:endParaRPr/>
          </a:p>
        </p:txBody>
      </p:sp>
      <p:sp>
        <p:nvSpPr>
          <p:cNvPr id="3" name="Holder 3"/>
          <p:cNvSpPr>
            <a:spLocks noGrp="1"/>
          </p:cNvSpPr>
          <p:nvPr>
            <p:ph type="body" idx="1"/>
          </p:nvPr>
        </p:nvSpPr>
        <p:spPr>
          <a:xfrm>
            <a:off x="876935" y="1857095"/>
            <a:ext cx="5104129" cy="6604634"/>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2331720" y="9212580"/>
            <a:ext cx="2194560" cy="4953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42900" y="9212580"/>
            <a:ext cx="1577340" cy="4953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5/28/2024</a:t>
            </a:fld>
            <a:endParaRPr lang="en-US"/>
          </a:p>
        </p:txBody>
      </p:sp>
      <p:sp>
        <p:nvSpPr>
          <p:cNvPr id="6" name="Holder 6"/>
          <p:cNvSpPr>
            <a:spLocks noGrp="1"/>
          </p:cNvSpPr>
          <p:nvPr>
            <p:ph type="sldNum" sz="quarter" idx="7"/>
          </p:nvPr>
        </p:nvSpPr>
        <p:spPr>
          <a:xfrm>
            <a:off x="4937760" y="9212580"/>
            <a:ext cx="1577340" cy="4953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a:extLst>
              <a:ext uri="{C183D7F6-B498-43B3-948B-1728B52AA6E4}">
                <adec:decorative xmlns:adec="http://schemas.microsoft.com/office/drawing/2017/decorative" val="1"/>
              </a:ext>
            </a:extLst>
          </p:cNvPr>
          <p:cNvGrpSpPr/>
          <p:nvPr/>
        </p:nvGrpSpPr>
        <p:grpSpPr>
          <a:xfrm>
            <a:off x="242061" y="5057907"/>
            <a:ext cx="6375400" cy="4765040"/>
            <a:chOff x="242061" y="5057907"/>
            <a:chExt cx="6375400" cy="4765040"/>
          </a:xfrm>
        </p:grpSpPr>
        <p:sp>
          <p:nvSpPr>
            <p:cNvPr id="3" name="object 3"/>
            <p:cNvSpPr/>
            <p:nvPr/>
          </p:nvSpPr>
          <p:spPr>
            <a:xfrm>
              <a:off x="305561" y="5121407"/>
              <a:ext cx="6248400" cy="4638040"/>
            </a:xfrm>
            <a:custGeom>
              <a:avLst/>
              <a:gdLst/>
              <a:ahLst/>
              <a:cxnLst/>
              <a:rect l="l" t="t" r="r" b="b"/>
              <a:pathLst>
                <a:path w="6248400" h="4638040">
                  <a:moveTo>
                    <a:pt x="5475452" y="0"/>
                  </a:moveTo>
                  <a:lnTo>
                    <a:pt x="772947" y="0"/>
                  </a:lnTo>
                  <a:lnTo>
                    <a:pt x="724065" y="1520"/>
                  </a:lnTo>
                  <a:lnTo>
                    <a:pt x="675990" y="6022"/>
                  </a:lnTo>
                  <a:lnTo>
                    <a:pt x="628815" y="13414"/>
                  </a:lnTo>
                  <a:lnTo>
                    <a:pt x="582628" y="23606"/>
                  </a:lnTo>
                  <a:lnTo>
                    <a:pt x="537520" y="36508"/>
                  </a:lnTo>
                  <a:lnTo>
                    <a:pt x="493583" y="52028"/>
                  </a:lnTo>
                  <a:lnTo>
                    <a:pt x="450907" y="70076"/>
                  </a:lnTo>
                  <a:lnTo>
                    <a:pt x="409581" y="90563"/>
                  </a:lnTo>
                  <a:lnTo>
                    <a:pt x="369698" y="113396"/>
                  </a:lnTo>
                  <a:lnTo>
                    <a:pt x="331346" y="138486"/>
                  </a:lnTo>
                  <a:lnTo>
                    <a:pt x="294618" y="165743"/>
                  </a:lnTo>
                  <a:lnTo>
                    <a:pt x="259603" y="195074"/>
                  </a:lnTo>
                  <a:lnTo>
                    <a:pt x="226391" y="226391"/>
                  </a:lnTo>
                  <a:lnTo>
                    <a:pt x="195074" y="259603"/>
                  </a:lnTo>
                  <a:lnTo>
                    <a:pt x="165743" y="294618"/>
                  </a:lnTo>
                  <a:lnTo>
                    <a:pt x="138486" y="331346"/>
                  </a:lnTo>
                  <a:lnTo>
                    <a:pt x="113396" y="369698"/>
                  </a:lnTo>
                  <a:lnTo>
                    <a:pt x="90563" y="409581"/>
                  </a:lnTo>
                  <a:lnTo>
                    <a:pt x="70076" y="450907"/>
                  </a:lnTo>
                  <a:lnTo>
                    <a:pt x="52028" y="493583"/>
                  </a:lnTo>
                  <a:lnTo>
                    <a:pt x="36508" y="537520"/>
                  </a:lnTo>
                  <a:lnTo>
                    <a:pt x="23606" y="582628"/>
                  </a:lnTo>
                  <a:lnTo>
                    <a:pt x="13414" y="628815"/>
                  </a:lnTo>
                  <a:lnTo>
                    <a:pt x="6022" y="675990"/>
                  </a:lnTo>
                  <a:lnTo>
                    <a:pt x="1520" y="724065"/>
                  </a:lnTo>
                  <a:lnTo>
                    <a:pt x="0" y="772947"/>
                  </a:lnTo>
                  <a:lnTo>
                    <a:pt x="0" y="3864660"/>
                  </a:lnTo>
                  <a:lnTo>
                    <a:pt x="1520" y="3913543"/>
                  </a:lnTo>
                  <a:lnTo>
                    <a:pt x="6022" y="3961617"/>
                  </a:lnTo>
                  <a:lnTo>
                    <a:pt x="13414" y="4008793"/>
                  </a:lnTo>
                  <a:lnTo>
                    <a:pt x="23606" y="4054979"/>
                  </a:lnTo>
                  <a:lnTo>
                    <a:pt x="36508" y="4100087"/>
                  </a:lnTo>
                  <a:lnTo>
                    <a:pt x="52028" y="4144024"/>
                  </a:lnTo>
                  <a:lnTo>
                    <a:pt x="70076" y="4186701"/>
                  </a:lnTo>
                  <a:lnTo>
                    <a:pt x="90563" y="4228026"/>
                  </a:lnTo>
                  <a:lnTo>
                    <a:pt x="113396" y="4267910"/>
                  </a:lnTo>
                  <a:lnTo>
                    <a:pt x="138486" y="4306261"/>
                  </a:lnTo>
                  <a:lnTo>
                    <a:pt x="165743" y="4342989"/>
                  </a:lnTo>
                  <a:lnTo>
                    <a:pt x="195074" y="4378005"/>
                  </a:lnTo>
                  <a:lnTo>
                    <a:pt x="226391" y="4411216"/>
                  </a:lnTo>
                  <a:lnTo>
                    <a:pt x="259603" y="4442533"/>
                  </a:lnTo>
                  <a:lnTo>
                    <a:pt x="294618" y="4471865"/>
                  </a:lnTo>
                  <a:lnTo>
                    <a:pt x="331346" y="4499121"/>
                  </a:lnTo>
                  <a:lnTo>
                    <a:pt x="369698" y="4524211"/>
                  </a:lnTo>
                  <a:lnTo>
                    <a:pt x="409581" y="4547044"/>
                  </a:lnTo>
                  <a:lnTo>
                    <a:pt x="450907" y="4567531"/>
                  </a:lnTo>
                  <a:lnTo>
                    <a:pt x="493583" y="4585579"/>
                  </a:lnTo>
                  <a:lnTo>
                    <a:pt x="537520" y="4601100"/>
                  </a:lnTo>
                  <a:lnTo>
                    <a:pt x="582628" y="4614001"/>
                  </a:lnTo>
                  <a:lnTo>
                    <a:pt x="628815" y="4624193"/>
                  </a:lnTo>
                  <a:lnTo>
                    <a:pt x="675990" y="4631585"/>
                  </a:lnTo>
                  <a:lnTo>
                    <a:pt x="724065" y="4636087"/>
                  </a:lnTo>
                  <a:lnTo>
                    <a:pt x="772947" y="4637608"/>
                  </a:lnTo>
                  <a:lnTo>
                    <a:pt x="5475452" y="4637608"/>
                  </a:lnTo>
                  <a:lnTo>
                    <a:pt x="5524334" y="4636087"/>
                  </a:lnTo>
                  <a:lnTo>
                    <a:pt x="5572409" y="4631585"/>
                  </a:lnTo>
                  <a:lnTo>
                    <a:pt x="5619584" y="4624193"/>
                  </a:lnTo>
                  <a:lnTo>
                    <a:pt x="5665771" y="4614001"/>
                  </a:lnTo>
                  <a:lnTo>
                    <a:pt x="5710879" y="4601100"/>
                  </a:lnTo>
                  <a:lnTo>
                    <a:pt x="5754816" y="4585579"/>
                  </a:lnTo>
                  <a:lnTo>
                    <a:pt x="5797492" y="4567531"/>
                  </a:lnTo>
                  <a:lnTo>
                    <a:pt x="5838818" y="4547044"/>
                  </a:lnTo>
                  <a:lnTo>
                    <a:pt x="5878701" y="4524211"/>
                  </a:lnTo>
                  <a:lnTo>
                    <a:pt x="5917053" y="4499121"/>
                  </a:lnTo>
                  <a:lnTo>
                    <a:pt x="5953781" y="4471865"/>
                  </a:lnTo>
                  <a:lnTo>
                    <a:pt x="5988796" y="4442533"/>
                  </a:lnTo>
                  <a:lnTo>
                    <a:pt x="6022008" y="4411216"/>
                  </a:lnTo>
                  <a:lnTo>
                    <a:pt x="6053325" y="4378005"/>
                  </a:lnTo>
                  <a:lnTo>
                    <a:pt x="6082656" y="4342989"/>
                  </a:lnTo>
                  <a:lnTo>
                    <a:pt x="6109913" y="4306261"/>
                  </a:lnTo>
                  <a:lnTo>
                    <a:pt x="6135003" y="4267910"/>
                  </a:lnTo>
                  <a:lnTo>
                    <a:pt x="6157836" y="4228026"/>
                  </a:lnTo>
                  <a:lnTo>
                    <a:pt x="6178323" y="4186701"/>
                  </a:lnTo>
                  <a:lnTo>
                    <a:pt x="6196371" y="4144024"/>
                  </a:lnTo>
                  <a:lnTo>
                    <a:pt x="6211891" y="4100087"/>
                  </a:lnTo>
                  <a:lnTo>
                    <a:pt x="6224793" y="4054979"/>
                  </a:lnTo>
                  <a:lnTo>
                    <a:pt x="6234985" y="4008793"/>
                  </a:lnTo>
                  <a:lnTo>
                    <a:pt x="6242377" y="3961617"/>
                  </a:lnTo>
                  <a:lnTo>
                    <a:pt x="6246879" y="3913543"/>
                  </a:lnTo>
                  <a:lnTo>
                    <a:pt x="6248400" y="3864660"/>
                  </a:lnTo>
                  <a:lnTo>
                    <a:pt x="6248400" y="772947"/>
                  </a:lnTo>
                  <a:lnTo>
                    <a:pt x="6246879" y="724065"/>
                  </a:lnTo>
                  <a:lnTo>
                    <a:pt x="6242377" y="675990"/>
                  </a:lnTo>
                  <a:lnTo>
                    <a:pt x="6234985" y="628815"/>
                  </a:lnTo>
                  <a:lnTo>
                    <a:pt x="6224793" y="582628"/>
                  </a:lnTo>
                  <a:lnTo>
                    <a:pt x="6211891" y="537520"/>
                  </a:lnTo>
                  <a:lnTo>
                    <a:pt x="6196371" y="493583"/>
                  </a:lnTo>
                  <a:lnTo>
                    <a:pt x="6178323" y="450907"/>
                  </a:lnTo>
                  <a:lnTo>
                    <a:pt x="6157836" y="409581"/>
                  </a:lnTo>
                  <a:lnTo>
                    <a:pt x="6135003" y="369698"/>
                  </a:lnTo>
                  <a:lnTo>
                    <a:pt x="6109913" y="331346"/>
                  </a:lnTo>
                  <a:lnTo>
                    <a:pt x="6082656" y="294618"/>
                  </a:lnTo>
                  <a:lnTo>
                    <a:pt x="6053325" y="259603"/>
                  </a:lnTo>
                  <a:lnTo>
                    <a:pt x="6022008" y="226391"/>
                  </a:lnTo>
                  <a:lnTo>
                    <a:pt x="5988796" y="195074"/>
                  </a:lnTo>
                  <a:lnTo>
                    <a:pt x="5953781" y="165743"/>
                  </a:lnTo>
                  <a:lnTo>
                    <a:pt x="5917053" y="138486"/>
                  </a:lnTo>
                  <a:lnTo>
                    <a:pt x="5878701" y="113396"/>
                  </a:lnTo>
                  <a:lnTo>
                    <a:pt x="5838818" y="90563"/>
                  </a:lnTo>
                  <a:lnTo>
                    <a:pt x="5797492" y="70076"/>
                  </a:lnTo>
                  <a:lnTo>
                    <a:pt x="5754816" y="52028"/>
                  </a:lnTo>
                  <a:lnTo>
                    <a:pt x="5710879" y="36508"/>
                  </a:lnTo>
                  <a:lnTo>
                    <a:pt x="5665771" y="23606"/>
                  </a:lnTo>
                  <a:lnTo>
                    <a:pt x="5619584" y="13414"/>
                  </a:lnTo>
                  <a:lnTo>
                    <a:pt x="5572409" y="6022"/>
                  </a:lnTo>
                  <a:lnTo>
                    <a:pt x="5524334" y="1520"/>
                  </a:lnTo>
                  <a:lnTo>
                    <a:pt x="5475452" y="0"/>
                  </a:lnTo>
                  <a:close/>
                </a:path>
              </a:pathLst>
            </a:custGeom>
            <a:solidFill>
              <a:srgbClr val="4471C4"/>
            </a:solidFill>
          </p:spPr>
          <p:txBody>
            <a:bodyPr wrap="square" lIns="0" tIns="0" rIns="0" bIns="0" rtlCol="0"/>
            <a:lstStyle/>
            <a:p>
              <a:endParaRPr/>
            </a:p>
          </p:txBody>
        </p:sp>
        <p:sp>
          <p:nvSpPr>
            <p:cNvPr id="4" name="object 4"/>
            <p:cNvSpPr/>
            <p:nvPr/>
          </p:nvSpPr>
          <p:spPr>
            <a:xfrm>
              <a:off x="305561" y="5121407"/>
              <a:ext cx="6248400" cy="4638040"/>
            </a:xfrm>
            <a:custGeom>
              <a:avLst/>
              <a:gdLst/>
              <a:ahLst/>
              <a:cxnLst/>
              <a:rect l="l" t="t" r="r" b="b"/>
              <a:pathLst>
                <a:path w="6248400" h="4638040">
                  <a:moveTo>
                    <a:pt x="0" y="772947"/>
                  </a:moveTo>
                  <a:lnTo>
                    <a:pt x="1520" y="724065"/>
                  </a:lnTo>
                  <a:lnTo>
                    <a:pt x="6022" y="675990"/>
                  </a:lnTo>
                  <a:lnTo>
                    <a:pt x="13414" y="628815"/>
                  </a:lnTo>
                  <a:lnTo>
                    <a:pt x="23606" y="582628"/>
                  </a:lnTo>
                  <a:lnTo>
                    <a:pt x="36508" y="537520"/>
                  </a:lnTo>
                  <a:lnTo>
                    <a:pt x="52028" y="493583"/>
                  </a:lnTo>
                  <a:lnTo>
                    <a:pt x="70076" y="450907"/>
                  </a:lnTo>
                  <a:lnTo>
                    <a:pt x="90563" y="409581"/>
                  </a:lnTo>
                  <a:lnTo>
                    <a:pt x="113396" y="369698"/>
                  </a:lnTo>
                  <a:lnTo>
                    <a:pt x="138486" y="331346"/>
                  </a:lnTo>
                  <a:lnTo>
                    <a:pt x="165743" y="294618"/>
                  </a:lnTo>
                  <a:lnTo>
                    <a:pt x="195074" y="259603"/>
                  </a:lnTo>
                  <a:lnTo>
                    <a:pt x="226391" y="226391"/>
                  </a:lnTo>
                  <a:lnTo>
                    <a:pt x="259603" y="195074"/>
                  </a:lnTo>
                  <a:lnTo>
                    <a:pt x="294618" y="165743"/>
                  </a:lnTo>
                  <a:lnTo>
                    <a:pt x="331346" y="138486"/>
                  </a:lnTo>
                  <a:lnTo>
                    <a:pt x="369698" y="113396"/>
                  </a:lnTo>
                  <a:lnTo>
                    <a:pt x="409581" y="90563"/>
                  </a:lnTo>
                  <a:lnTo>
                    <a:pt x="450907" y="70076"/>
                  </a:lnTo>
                  <a:lnTo>
                    <a:pt x="493583" y="52028"/>
                  </a:lnTo>
                  <a:lnTo>
                    <a:pt x="537520" y="36508"/>
                  </a:lnTo>
                  <a:lnTo>
                    <a:pt x="582628" y="23606"/>
                  </a:lnTo>
                  <a:lnTo>
                    <a:pt x="628815" y="13414"/>
                  </a:lnTo>
                  <a:lnTo>
                    <a:pt x="675990" y="6022"/>
                  </a:lnTo>
                  <a:lnTo>
                    <a:pt x="724065" y="1520"/>
                  </a:lnTo>
                  <a:lnTo>
                    <a:pt x="772947" y="0"/>
                  </a:lnTo>
                  <a:lnTo>
                    <a:pt x="5475452" y="0"/>
                  </a:lnTo>
                  <a:lnTo>
                    <a:pt x="5524334" y="1520"/>
                  </a:lnTo>
                  <a:lnTo>
                    <a:pt x="5572409" y="6022"/>
                  </a:lnTo>
                  <a:lnTo>
                    <a:pt x="5619584" y="13414"/>
                  </a:lnTo>
                  <a:lnTo>
                    <a:pt x="5665771" y="23606"/>
                  </a:lnTo>
                  <a:lnTo>
                    <a:pt x="5710879" y="36508"/>
                  </a:lnTo>
                  <a:lnTo>
                    <a:pt x="5754816" y="52028"/>
                  </a:lnTo>
                  <a:lnTo>
                    <a:pt x="5797492" y="70076"/>
                  </a:lnTo>
                  <a:lnTo>
                    <a:pt x="5838818" y="90563"/>
                  </a:lnTo>
                  <a:lnTo>
                    <a:pt x="5878701" y="113396"/>
                  </a:lnTo>
                  <a:lnTo>
                    <a:pt x="5917053" y="138486"/>
                  </a:lnTo>
                  <a:lnTo>
                    <a:pt x="5953781" y="165743"/>
                  </a:lnTo>
                  <a:lnTo>
                    <a:pt x="5988796" y="195074"/>
                  </a:lnTo>
                  <a:lnTo>
                    <a:pt x="6022008" y="226391"/>
                  </a:lnTo>
                  <a:lnTo>
                    <a:pt x="6053325" y="259603"/>
                  </a:lnTo>
                  <a:lnTo>
                    <a:pt x="6082656" y="294618"/>
                  </a:lnTo>
                  <a:lnTo>
                    <a:pt x="6109913" y="331346"/>
                  </a:lnTo>
                  <a:lnTo>
                    <a:pt x="6135003" y="369698"/>
                  </a:lnTo>
                  <a:lnTo>
                    <a:pt x="6157836" y="409581"/>
                  </a:lnTo>
                  <a:lnTo>
                    <a:pt x="6178323" y="450907"/>
                  </a:lnTo>
                  <a:lnTo>
                    <a:pt x="6196371" y="493583"/>
                  </a:lnTo>
                  <a:lnTo>
                    <a:pt x="6211891" y="537520"/>
                  </a:lnTo>
                  <a:lnTo>
                    <a:pt x="6224793" y="582628"/>
                  </a:lnTo>
                  <a:lnTo>
                    <a:pt x="6234985" y="628815"/>
                  </a:lnTo>
                  <a:lnTo>
                    <a:pt x="6242377" y="675990"/>
                  </a:lnTo>
                  <a:lnTo>
                    <a:pt x="6246879" y="724065"/>
                  </a:lnTo>
                  <a:lnTo>
                    <a:pt x="6248400" y="772947"/>
                  </a:lnTo>
                  <a:lnTo>
                    <a:pt x="6248400" y="3864660"/>
                  </a:lnTo>
                  <a:lnTo>
                    <a:pt x="6246879" y="3913543"/>
                  </a:lnTo>
                  <a:lnTo>
                    <a:pt x="6242377" y="3961617"/>
                  </a:lnTo>
                  <a:lnTo>
                    <a:pt x="6234985" y="4008793"/>
                  </a:lnTo>
                  <a:lnTo>
                    <a:pt x="6224793" y="4054979"/>
                  </a:lnTo>
                  <a:lnTo>
                    <a:pt x="6211891" y="4100087"/>
                  </a:lnTo>
                  <a:lnTo>
                    <a:pt x="6196371" y="4144024"/>
                  </a:lnTo>
                  <a:lnTo>
                    <a:pt x="6178323" y="4186701"/>
                  </a:lnTo>
                  <a:lnTo>
                    <a:pt x="6157836" y="4228026"/>
                  </a:lnTo>
                  <a:lnTo>
                    <a:pt x="6135003" y="4267910"/>
                  </a:lnTo>
                  <a:lnTo>
                    <a:pt x="6109913" y="4306261"/>
                  </a:lnTo>
                  <a:lnTo>
                    <a:pt x="6082656" y="4342989"/>
                  </a:lnTo>
                  <a:lnTo>
                    <a:pt x="6053325" y="4378005"/>
                  </a:lnTo>
                  <a:lnTo>
                    <a:pt x="6022008" y="4411216"/>
                  </a:lnTo>
                  <a:lnTo>
                    <a:pt x="5988796" y="4442533"/>
                  </a:lnTo>
                  <a:lnTo>
                    <a:pt x="5953781" y="4471865"/>
                  </a:lnTo>
                  <a:lnTo>
                    <a:pt x="5917053" y="4499121"/>
                  </a:lnTo>
                  <a:lnTo>
                    <a:pt x="5878701" y="4524211"/>
                  </a:lnTo>
                  <a:lnTo>
                    <a:pt x="5838818" y="4547044"/>
                  </a:lnTo>
                  <a:lnTo>
                    <a:pt x="5797492" y="4567531"/>
                  </a:lnTo>
                  <a:lnTo>
                    <a:pt x="5754816" y="4585579"/>
                  </a:lnTo>
                  <a:lnTo>
                    <a:pt x="5710879" y="4601100"/>
                  </a:lnTo>
                  <a:lnTo>
                    <a:pt x="5665771" y="4614001"/>
                  </a:lnTo>
                  <a:lnTo>
                    <a:pt x="5619584" y="4624193"/>
                  </a:lnTo>
                  <a:lnTo>
                    <a:pt x="5572409" y="4631585"/>
                  </a:lnTo>
                  <a:lnTo>
                    <a:pt x="5524334" y="4636087"/>
                  </a:lnTo>
                  <a:lnTo>
                    <a:pt x="5475452" y="4637608"/>
                  </a:lnTo>
                  <a:lnTo>
                    <a:pt x="772947" y="4637608"/>
                  </a:lnTo>
                  <a:lnTo>
                    <a:pt x="724065" y="4636087"/>
                  </a:lnTo>
                  <a:lnTo>
                    <a:pt x="675990" y="4631585"/>
                  </a:lnTo>
                  <a:lnTo>
                    <a:pt x="628815" y="4624193"/>
                  </a:lnTo>
                  <a:lnTo>
                    <a:pt x="582628" y="4614001"/>
                  </a:lnTo>
                  <a:lnTo>
                    <a:pt x="537520" y="4601100"/>
                  </a:lnTo>
                  <a:lnTo>
                    <a:pt x="493583" y="4585579"/>
                  </a:lnTo>
                  <a:lnTo>
                    <a:pt x="450907" y="4567531"/>
                  </a:lnTo>
                  <a:lnTo>
                    <a:pt x="409581" y="4547044"/>
                  </a:lnTo>
                  <a:lnTo>
                    <a:pt x="369698" y="4524211"/>
                  </a:lnTo>
                  <a:lnTo>
                    <a:pt x="331346" y="4499121"/>
                  </a:lnTo>
                  <a:lnTo>
                    <a:pt x="294618" y="4471865"/>
                  </a:lnTo>
                  <a:lnTo>
                    <a:pt x="259603" y="4442533"/>
                  </a:lnTo>
                  <a:lnTo>
                    <a:pt x="226391" y="4411216"/>
                  </a:lnTo>
                  <a:lnTo>
                    <a:pt x="195074" y="4378005"/>
                  </a:lnTo>
                  <a:lnTo>
                    <a:pt x="165743" y="4342989"/>
                  </a:lnTo>
                  <a:lnTo>
                    <a:pt x="138486" y="4306261"/>
                  </a:lnTo>
                  <a:lnTo>
                    <a:pt x="113396" y="4267910"/>
                  </a:lnTo>
                  <a:lnTo>
                    <a:pt x="90563" y="4228026"/>
                  </a:lnTo>
                  <a:lnTo>
                    <a:pt x="70076" y="4186701"/>
                  </a:lnTo>
                  <a:lnTo>
                    <a:pt x="52028" y="4144024"/>
                  </a:lnTo>
                  <a:lnTo>
                    <a:pt x="36508" y="4100087"/>
                  </a:lnTo>
                  <a:lnTo>
                    <a:pt x="23606" y="4054979"/>
                  </a:lnTo>
                  <a:lnTo>
                    <a:pt x="13414" y="4008793"/>
                  </a:lnTo>
                  <a:lnTo>
                    <a:pt x="6022" y="3961617"/>
                  </a:lnTo>
                  <a:lnTo>
                    <a:pt x="1520" y="3913543"/>
                  </a:lnTo>
                  <a:lnTo>
                    <a:pt x="0" y="3864660"/>
                  </a:lnTo>
                  <a:lnTo>
                    <a:pt x="0" y="772947"/>
                  </a:lnTo>
                  <a:close/>
                </a:path>
              </a:pathLst>
            </a:custGeom>
            <a:ln w="127000">
              <a:solidFill>
                <a:srgbClr val="4471C4"/>
              </a:solidFill>
            </a:ln>
          </p:spPr>
          <p:txBody>
            <a:bodyPr wrap="square" lIns="0" tIns="0" rIns="0" bIns="0" rtlCol="0"/>
            <a:lstStyle/>
            <a:p>
              <a:endParaRPr/>
            </a:p>
          </p:txBody>
        </p:sp>
      </p:grpSp>
      <p:grpSp>
        <p:nvGrpSpPr>
          <p:cNvPr id="5" name="object 5">
            <a:extLst>
              <a:ext uri="{C183D7F6-B498-43B3-948B-1728B52AA6E4}">
                <adec:decorative xmlns:adec="http://schemas.microsoft.com/office/drawing/2017/decorative" val="1"/>
              </a:ext>
            </a:extLst>
          </p:cNvPr>
          <p:cNvGrpSpPr/>
          <p:nvPr/>
        </p:nvGrpSpPr>
        <p:grpSpPr>
          <a:xfrm>
            <a:off x="305561" y="201334"/>
            <a:ext cx="6292429" cy="9474541"/>
            <a:chOff x="305561" y="201334"/>
            <a:chExt cx="6292429" cy="9474541"/>
          </a:xfrm>
        </p:grpSpPr>
        <p:sp>
          <p:nvSpPr>
            <p:cNvPr id="6" name="object 6"/>
            <p:cNvSpPr/>
            <p:nvPr/>
          </p:nvSpPr>
          <p:spPr>
            <a:xfrm>
              <a:off x="305561" y="250701"/>
              <a:ext cx="6248400" cy="4666615"/>
            </a:xfrm>
            <a:custGeom>
              <a:avLst/>
              <a:gdLst/>
              <a:ahLst/>
              <a:cxnLst/>
              <a:rect l="l" t="t" r="r" b="b"/>
              <a:pathLst>
                <a:path w="6248400" h="4666615">
                  <a:moveTo>
                    <a:pt x="5470639" y="0"/>
                  </a:moveTo>
                  <a:lnTo>
                    <a:pt x="777760" y="0"/>
                  </a:lnTo>
                  <a:lnTo>
                    <a:pt x="730382" y="1419"/>
                  </a:lnTo>
                  <a:lnTo>
                    <a:pt x="683754" y="5623"/>
                  </a:lnTo>
                  <a:lnTo>
                    <a:pt x="637958" y="12530"/>
                  </a:lnTo>
                  <a:lnTo>
                    <a:pt x="593076" y="22059"/>
                  </a:lnTo>
                  <a:lnTo>
                    <a:pt x="549188" y="34129"/>
                  </a:lnTo>
                  <a:lnTo>
                    <a:pt x="506377" y="48657"/>
                  </a:lnTo>
                  <a:lnTo>
                    <a:pt x="464723" y="65564"/>
                  </a:lnTo>
                  <a:lnTo>
                    <a:pt x="424307" y="84767"/>
                  </a:lnTo>
                  <a:lnTo>
                    <a:pt x="385212" y="106185"/>
                  </a:lnTo>
                  <a:lnTo>
                    <a:pt x="347519" y="129737"/>
                  </a:lnTo>
                  <a:lnTo>
                    <a:pt x="311308" y="155341"/>
                  </a:lnTo>
                  <a:lnTo>
                    <a:pt x="276661" y="182917"/>
                  </a:lnTo>
                  <a:lnTo>
                    <a:pt x="243660" y="212382"/>
                  </a:lnTo>
                  <a:lnTo>
                    <a:pt x="212387" y="243656"/>
                  </a:lnTo>
                  <a:lnTo>
                    <a:pt x="182921" y="276656"/>
                  </a:lnTo>
                  <a:lnTo>
                    <a:pt x="155345" y="311302"/>
                  </a:lnTo>
                  <a:lnTo>
                    <a:pt x="129740" y="347513"/>
                  </a:lnTo>
                  <a:lnTo>
                    <a:pt x="106188" y="385206"/>
                  </a:lnTo>
                  <a:lnTo>
                    <a:pt x="84769" y="424302"/>
                  </a:lnTo>
                  <a:lnTo>
                    <a:pt x="65566" y="464717"/>
                  </a:lnTo>
                  <a:lnTo>
                    <a:pt x="48659" y="506372"/>
                  </a:lnTo>
                  <a:lnTo>
                    <a:pt x="34130" y="549184"/>
                  </a:lnTo>
                  <a:lnTo>
                    <a:pt x="22060" y="593072"/>
                  </a:lnTo>
                  <a:lnTo>
                    <a:pt x="12530" y="637955"/>
                  </a:lnTo>
                  <a:lnTo>
                    <a:pt x="5623" y="683752"/>
                  </a:lnTo>
                  <a:lnTo>
                    <a:pt x="1419" y="730380"/>
                  </a:lnTo>
                  <a:lnTo>
                    <a:pt x="0" y="777760"/>
                  </a:lnTo>
                  <a:lnTo>
                    <a:pt x="0" y="3888714"/>
                  </a:lnTo>
                  <a:lnTo>
                    <a:pt x="1419" y="3936094"/>
                  </a:lnTo>
                  <a:lnTo>
                    <a:pt x="5623" y="3982723"/>
                  </a:lnTo>
                  <a:lnTo>
                    <a:pt x="12530" y="4028520"/>
                  </a:lnTo>
                  <a:lnTo>
                    <a:pt x="22060" y="4073403"/>
                  </a:lnTo>
                  <a:lnTo>
                    <a:pt x="34130" y="4117292"/>
                  </a:lnTo>
                  <a:lnTo>
                    <a:pt x="48659" y="4160104"/>
                  </a:lnTo>
                  <a:lnTo>
                    <a:pt x="65566" y="4201759"/>
                  </a:lnTo>
                  <a:lnTo>
                    <a:pt x="84769" y="4242175"/>
                  </a:lnTo>
                  <a:lnTo>
                    <a:pt x="106188" y="4281271"/>
                  </a:lnTo>
                  <a:lnTo>
                    <a:pt x="129740" y="4318965"/>
                  </a:lnTo>
                  <a:lnTo>
                    <a:pt x="155345" y="4355177"/>
                  </a:lnTo>
                  <a:lnTo>
                    <a:pt x="182921" y="4389823"/>
                  </a:lnTo>
                  <a:lnTo>
                    <a:pt x="212387" y="4422825"/>
                  </a:lnTo>
                  <a:lnTo>
                    <a:pt x="243660" y="4454099"/>
                  </a:lnTo>
                  <a:lnTo>
                    <a:pt x="276661" y="4483565"/>
                  </a:lnTo>
                  <a:lnTo>
                    <a:pt x="311308" y="4511141"/>
                  </a:lnTo>
                  <a:lnTo>
                    <a:pt x="347519" y="4536746"/>
                  </a:lnTo>
                  <a:lnTo>
                    <a:pt x="385212" y="4560299"/>
                  </a:lnTo>
                  <a:lnTo>
                    <a:pt x="424307" y="4581717"/>
                  </a:lnTo>
                  <a:lnTo>
                    <a:pt x="464723" y="4600921"/>
                  </a:lnTo>
                  <a:lnTo>
                    <a:pt x="506377" y="4617828"/>
                  </a:lnTo>
                  <a:lnTo>
                    <a:pt x="549188" y="4632357"/>
                  </a:lnTo>
                  <a:lnTo>
                    <a:pt x="593076" y="4644427"/>
                  </a:lnTo>
                  <a:lnTo>
                    <a:pt x="637958" y="4653957"/>
                  </a:lnTo>
                  <a:lnTo>
                    <a:pt x="683754" y="4660864"/>
                  </a:lnTo>
                  <a:lnTo>
                    <a:pt x="730382" y="4665068"/>
                  </a:lnTo>
                  <a:lnTo>
                    <a:pt x="777760" y="4666488"/>
                  </a:lnTo>
                  <a:lnTo>
                    <a:pt x="5470639" y="4666488"/>
                  </a:lnTo>
                  <a:lnTo>
                    <a:pt x="5518017" y="4665068"/>
                  </a:lnTo>
                  <a:lnTo>
                    <a:pt x="5564645" y="4660864"/>
                  </a:lnTo>
                  <a:lnTo>
                    <a:pt x="5610441" y="4653957"/>
                  </a:lnTo>
                  <a:lnTo>
                    <a:pt x="5655323" y="4644427"/>
                  </a:lnTo>
                  <a:lnTo>
                    <a:pt x="5699211" y="4632357"/>
                  </a:lnTo>
                  <a:lnTo>
                    <a:pt x="5742022" y="4617828"/>
                  </a:lnTo>
                  <a:lnTo>
                    <a:pt x="5783676" y="4600921"/>
                  </a:lnTo>
                  <a:lnTo>
                    <a:pt x="5824092" y="4581717"/>
                  </a:lnTo>
                  <a:lnTo>
                    <a:pt x="5863187" y="4560299"/>
                  </a:lnTo>
                  <a:lnTo>
                    <a:pt x="5900880" y="4536746"/>
                  </a:lnTo>
                  <a:lnTo>
                    <a:pt x="5937091" y="4511141"/>
                  </a:lnTo>
                  <a:lnTo>
                    <a:pt x="5971738" y="4483565"/>
                  </a:lnTo>
                  <a:lnTo>
                    <a:pt x="6004739" y="4454099"/>
                  </a:lnTo>
                  <a:lnTo>
                    <a:pt x="6036012" y="4422825"/>
                  </a:lnTo>
                  <a:lnTo>
                    <a:pt x="6065478" y="4389823"/>
                  </a:lnTo>
                  <a:lnTo>
                    <a:pt x="6093054" y="4355177"/>
                  </a:lnTo>
                  <a:lnTo>
                    <a:pt x="6118659" y="4318965"/>
                  </a:lnTo>
                  <a:lnTo>
                    <a:pt x="6142211" y="4281271"/>
                  </a:lnTo>
                  <a:lnTo>
                    <a:pt x="6163630" y="4242175"/>
                  </a:lnTo>
                  <a:lnTo>
                    <a:pt x="6182833" y="4201759"/>
                  </a:lnTo>
                  <a:lnTo>
                    <a:pt x="6199740" y="4160104"/>
                  </a:lnTo>
                  <a:lnTo>
                    <a:pt x="6214269" y="4117292"/>
                  </a:lnTo>
                  <a:lnTo>
                    <a:pt x="6226339" y="4073403"/>
                  </a:lnTo>
                  <a:lnTo>
                    <a:pt x="6235869" y="4028520"/>
                  </a:lnTo>
                  <a:lnTo>
                    <a:pt x="6242776" y="3982723"/>
                  </a:lnTo>
                  <a:lnTo>
                    <a:pt x="6246980" y="3936094"/>
                  </a:lnTo>
                  <a:lnTo>
                    <a:pt x="6248400" y="3888714"/>
                  </a:lnTo>
                  <a:lnTo>
                    <a:pt x="6248400" y="777760"/>
                  </a:lnTo>
                  <a:lnTo>
                    <a:pt x="6246980" y="730380"/>
                  </a:lnTo>
                  <a:lnTo>
                    <a:pt x="6242776" y="683752"/>
                  </a:lnTo>
                  <a:lnTo>
                    <a:pt x="6235869" y="637955"/>
                  </a:lnTo>
                  <a:lnTo>
                    <a:pt x="6226339" y="593072"/>
                  </a:lnTo>
                  <a:lnTo>
                    <a:pt x="6214269" y="549184"/>
                  </a:lnTo>
                  <a:lnTo>
                    <a:pt x="6199740" y="506372"/>
                  </a:lnTo>
                  <a:lnTo>
                    <a:pt x="6182833" y="464717"/>
                  </a:lnTo>
                  <a:lnTo>
                    <a:pt x="6163630" y="424302"/>
                  </a:lnTo>
                  <a:lnTo>
                    <a:pt x="6142211" y="385206"/>
                  </a:lnTo>
                  <a:lnTo>
                    <a:pt x="6118659" y="347513"/>
                  </a:lnTo>
                  <a:lnTo>
                    <a:pt x="6093054" y="311302"/>
                  </a:lnTo>
                  <a:lnTo>
                    <a:pt x="6065478" y="276656"/>
                  </a:lnTo>
                  <a:lnTo>
                    <a:pt x="6036012" y="243656"/>
                  </a:lnTo>
                  <a:lnTo>
                    <a:pt x="6004739" y="212382"/>
                  </a:lnTo>
                  <a:lnTo>
                    <a:pt x="5971738" y="182917"/>
                  </a:lnTo>
                  <a:lnTo>
                    <a:pt x="5937091" y="155341"/>
                  </a:lnTo>
                  <a:lnTo>
                    <a:pt x="5900880" y="129737"/>
                  </a:lnTo>
                  <a:lnTo>
                    <a:pt x="5863187" y="106185"/>
                  </a:lnTo>
                  <a:lnTo>
                    <a:pt x="5824092" y="84767"/>
                  </a:lnTo>
                  <a:lnTo>
                    <a:pt x="5783676" y="65564"/>
                  </a:lnTo>
                  <a:lnTo>
                    <a:pt x="5742022" y="48657"/>
                  </a:lnTo>
                  <a:lnTo>
                    <a:pt x="5699211" y="34129"/>
                  </a:lnTo>
                  <a:lnTo>
                    <a:pt x="5655323" y="22059"/>
                  </a:lnTo>
                  <a:lnTo>
                    <a:pt x="5610441" y="12530"/>
                  </a:lnTo>
                  <a:lnTo>
                    <a:pt x="5564645" y="5623"/>
                  </a:lnTo>
                  <a:lnTo>
                    <a:pt x="5518017" y="1419"/>
                  </a:lnTo>
                  <a:lnTo>
                    <a:pt x="5470639" y="0"/>
                  </a:lnTo>
                  <a:close/>
                </a:path>
              </a:pathLst>
            </a:custGeom>
            <a:solidFill>
              <a:srgbClr val="7AA152"/>
            </a:solidFill>
          </p:spPr>
          <p:txBody>
            <a:bodyPr wrap="square" lIns="0" tIns="0" rIns="0" bIns="0" rtlCol="0"/>
            <a:lstStyle/>
            <a:p>
              <a:endParaRPr/>
            </a:p>
          </p:txBody>
        </p:sp>
        <p:sp>
          <p:nvSpPr>
            <p:cNvPr id="7" name="object 7"/>
            <p:cNvSpPr/>
            <p:nvPr/>
          </p:nvSpPr>
          <p:spPr>
            <a:xfrm>
              <a:off x="305561" y="250701"/>
              <a:ext cx="6248400" cy="4666615"/>
            </a:xfrm>
            <a:custGeom>
              <a:avLst/>
              <a:gdLst/>
              <a:ahLst/>
              <a:cxnLst/>
              <a:rect l="l" t="t" r="r" b="b"/>
              <a:pathLst>
                <a:path w="6248400" h="4666615">
                  <a:moveTo>
                    <a:pt x="0" y="777760"/>
                  </a:moveTo>
                  <a:lnTo>
                    <a:pt x="1419" y="730380"/>
                  </a:lnTo>
                  <a:lnTo>
                    <a:pt x="5623" y="683752"/>
                  </a:lnTo>
                  <a:lnTo>
                    <a:pt x="12530" y="637955"/>
                  </a:lnTo>
                  <a:lnTo>
                    <a:pt x="22060" y="593072"/>
                  </a:lnTo>
                  <a:lnTo>
                    <a:pt x="34130" y="549184"/>
                  </a:lnTo>
                  <a:lnTo>
                    <a:pt x="48659" y="506372"/>
                  </a:lnTo>
                  <a:lnTo>
                    <a:pt x="65566" y="464717"/>
                  </a:lnTo>
                  <a:lnTo>
                    <a:pt x="84769" y="424302"/>
                  </a:lnTo>
                  <a:lnTo>
                    <a:pt x="106188" y="385206"/>
                  </a:lnTo>
                  <a:lnTo>
                    <a:pt x="129740" y="347513"/>
                  </a:lnTo>
                  <a:lnTo>
                    <a:pt x="155345" y="311302"/>
                  </a:lnTo>
                  <a:lnTo>
                    <a:pt x="182921" y="276656"/>
                  </a:lnTo>
                  <a:lnTo>
                    <a:pt x="212387" y="243656"/>
                  </a:lnTo>
                  <a:lnTo>
                    <a:pt x="243660" y="212382"/>
                  </a:lnTo>
                  <a:lnTo>
                    <a:pt x="276661" y="182917"/>
                  </a:lnTo>
                  <a:lnTo>
                    <a:pt x="311308" y="155341"/>
                  </a:lnTo>
                  <a:lnTo>
                    <a:pt x="347519" y="129737"/>
                  </a:lnTo>
                  <a:lnTo>
                    <a:pt x="385212" y="106185"/>
                  </a:lnTo>
                  <a:lnTo>
                    <a:pt x="424307" y="84767"/>
                  </a:lnTo>
                  <a:lnTo>
                    <a:pt x="464723" y="65564"/>
                  </a:lnTo>
                  <a:lnTo>
                    <a:pt x="506377" y="48657"/>
                  </a:lnTo>
                  <a:lnTo>
                    <a:pt x="549188" y="34129"/>
                  </a:lnTo>
                  <a:lnTo>
                    <a:pt x="593076" y="22059"/>
                  </a:lnTo>
                  <a:lnTo>
                    <a:pt x="637958" y="12530"/>
                  </a:lnTo>
                  <a:lnTo>
                    <a:pt x="683754" y="5623"/>
                  </a:lnTo>
                  <a:lnTo>
                    <a:pt x="730382" y="1419"/>
                  </a:lnTo>
                  <a:lnTo>
                    <a:pt x="777760" y="0"/>
                  </a:lnTo>
                  <a:lnTo>
                    <a:pt x="5470639" y="0"/>
                  </a:lnTo>
                  <a:lnTo>
                    <a:pt x="5518017" y="1419"/>
                  </a:lnTo>
                  <a:lnTo>
                    <a:pt x="5564645" y="5623"/>
                  </a:lnTo>
                  <a:lnTo>
                    <a:pt x="5610441" y="12530"/>
                  </a:lnTo>
                  <a:lnTo>
                    <a:pt x="5655323" y="22059"/>
                  </a:lnTo>
                  <a:lnTo>
                    <a:pt x="5699211" y="34129"/>
                  </a:lnTo>
                  <a:lnTo>
                    <a:pt x="5742022" y="48657"/>
                  </a:lnTo>
                  <a:lnTo>
                    <a:pt x="5783676" y="65564"/>
                  </a:lnTo>
                  <a:lnTo>
                    <a:pt x="5824092" y="84767"/>
                  </a:lnTo>
                  <a:lnTo>
                    <a:pt x="5863187" y="106185"/>
                  </a:lnTo>
                  <a:lnTo>
                    <a:pt x="5900880" y="129737"/>
                  </a:lnTo>
                  <a:lnTo>
                    <a:pt x="5937091" y="155341"/>
                  </a:lnTo>
                  <a:lnTo>
                    <a:pt x="5971738" y="182917"/>
                  </a:lnTo>
                  <a:lnTo>
                    <a:pt x="6004739" y="212382"/>
                  </a:lnTo>
                  <a:lnTo>
                    <a:pt x="6036012" y="243656"/>
                  </a:lnTo>
                  <a:lnTo>
                    <a:pt x="6065478" y="276656"/>
                  </a:lnTo>
                  <a:lnTo>
                    <a:pt x="6093054" y="311302"/>
                  </a:lnTo>
                  <a:lnTo>
                    <a:pt x="6118659" y="347513"/>
                  </a:lnTo>
                  <a:lnTo>
                    <a:pt x="6142211" y="385206"/>
                  </a:lnTo>
                  <a:lnTo>
                    <a:pt x="6163630" y="424302"/>
                  </a:lnTo>
                  <a:lnTo>
                    <a:pt x="6182833" y="464717"/>
                  </a:lnTo>
                  <a:lnTo>
                    <a:pt x="6199740" y="506372"/>
                  </a:lnTo>
                  <a:lnTo>
                    <a:pt x="6214269" y="549184"/>
                  </a:lnTo>
                  <a:lnTo>
                    <a:pt x="6226339" y="593072"/>
                  </a:lnTo>
                  <a:lnTo>
                    <a:pt x="6235869" y="637955"/>
                  </a:lnTo>
                  <a:lnTo>
                    <a:pt x="6242776" y="683752"/>
                  </a:lnTo>
                  <a:lnTo>
                    <a:pt x="6246980" y="730380"/>
                  </a:lnTo>
                  <a:lnTo>
                    <a:pt x="6248400" y="777760"/>
                  </a:lnTo>
                  <a:lnTo>
                    <a:pt x="6248400" y="3888714"/>
                  </a:lnTo>
                  <a:lnTo>
                    <a:pt x="6246980" y="3936094"/>
                  </a:lnTo>
                  <a:lnTo>
                    <a:pt x="6242776" y="3982723"/>
                  </a:lnTo>
                  <a:lnTo>
                    <a:pt x="6235869" y="4028520"/>
                  </a:lnTo>
                  <a:lnTo>
                    <a:pt x="6226339" y="4073403"/>
                  </a:lnTo>
                  <a:lnTo>
                    <a:pt x="6214269" y="4117292"/>
                  </a:lnTo>
                  <a:lnTo>
                    <a:pt x="6199740" y="4160104"/>
                  </a:lnTo>
                  <a:lnTo>
                    <a:pt x="6182833" y="4201759"/>
                  </a:lnTo>
                  <a:lnTo>
                    <a:pt x="6163630" y="4242175"/>
                  </a:lnTo>
                  <a:lnTo>
                    <a:pt x="6142211" y="4281271"/>
                  </a:lnTo>
                  <a:lnTo>
                    <a:pt x="6118659" y="4318965"/>
                  </a:lnTo>
                  <a:lnTo>
                    <a:pt x="6093054" y="4355177"/>
                  </a:lnTo>
                  <a:lnTo>
                    <a:pt x="6065478" y="4389823"/>
                  </a:lnTo>
                  <a:lnTo>
                    <a:pt x="6036012" y="4422825"/>
                  </a:lnTo>
                  <a:lnTo>
                    <a:pt x="6004739" y="4454099"/>
                  </a:lnTo>
                  <a:lnTo>
                    <a:pt x="5971738" y="4483565"/>
                  </a:lnTo>
                  <a:lnTo>
                    <a:pt x="5937091" y="4511141"/>
                  </a:lnTo>
                  <a:lnTo>
                    <a:pt x="5900880" y="4536746"/>
                  </a:lnTo>
                  <a:lnTo>
                    <a:pt x="5863187" y="4560299"/>
                  </a:lnTo>
                  <a:lnTo>
                    <a:pt x="5824092" y="4581717"/>
                  </a:lnTo>
                  <a:lnTo>
                    <a:pt x="5783676" y="4600921"/>
                  </a:lnTo>
                  <a:lnTo>
                    <a:pt x="5742022" y="4617828"/>
                  </a:lnTo>
                  <a:lnTo>
                    <a:pt x="5699211" y="4632357"/>
                  </a:lnTo>
                  <a:lnTo>
                    <a:pt x="5655323" y="4644427"/>
                  </a:lnTo>
                  <a:lnTo>
                    <a:pt x="5610441" y="4653957"/>
                  </a:lnTo>
                  <a:lnTo>
                    <a:pt x="5564645" y="4660864"/>
                  </a:lnTo>
                  <a:lnTo>
                    <a:pt x="5518017" y="4665068"/>
                  </a:lnTo>
                  <a:lnTo>
                    <a:pt x="5470639" y="4666488"/>
                  </a:lnTo>
                  <a:lnTo>
                    <a:pt x="777760" y="4666488"/>
                  </a:lnTo>
                  <a:lnTo>
                    <a:pt x="730382" y="4665068"/>
                  </a:lnTo>
                  <a:lnTo>
                    <a:pt x="683754" y="4660864"/>
                  </a:lnTo>
                  <a:lnTo>
                    <a:pt x="637958" y="4653957"/>
                  </a:lnTo>
                  <a:lnTo>
                    <a:pt x="593076" y="4644427"/>
                  </a:lnTo>
                  <a:lnTo>
                    <a:pt x="549188" y="4632357"/>
                  </a:lnTo>
                  <a:lnTo>
                    <a:pt x="506377" y="4617828"/>
                  </a:lnTo>
                  <a:lnTo>
                    <a:pt x="464723" y="4600921"/>
                  </a:lnTo>
                  <a:lnTo>
                    <a:pt x="424307" y="4581717"/>
                  </a:lnTo>
                  <a:lnTo>
                    <a:pt x="385212" y="4560299"/>
                  </a:lnTo>
                  <a:lnTo>
                    <a:pt x="347519" y="4536746"/>
                  </a:lnTo>
                  <a:lnTo>
                    <a:pt x="311308" y="4511141"/>
                  </a:lnTo>
                  <a:lnTo>
                    <a:pt x="276661" y="4483565"/>
                  </a:lnTo>
                  <a:lnTo>
                    <a:pt x="243660" y="4454099"/>
                  </a:lnTo>
                  <a:lnTo>
                    <a:pt x="212387" y="4422825"/>
                  </a:lnTo>
                  <a:lnTo>
                    <a:pt x="182921" y="4389823"/>
                  </a:lnTo>
                  <a:lnTo>
                    <a:pt x="155345" y="4355177"/>
                  </a:lnTo>
                  <a:lnTo>
                    <a:pt x="129740" y="4318965"/>
                  </a:lnTo>
                  <a:lnTo>
                    <a:pt x="106188" y="4281271"/>
                  </a:lnTo>
                  <a:lnTo>
                    <a:pt x="84769" y="4242175"/>
                  </a:lnTo>
                  <a:lnTo>
                    <a:pt x="65566" y="4201759"/>
                  </a:lnTo>
                  <a:lnTo>
                    <a:pt x="48659" y="4160104"/>
                  </a:lnTo>
                  <a:lnTo>
                    <a:pt x="34130" y="4117292"/>
                  </a:lnTo>
                  <a:lnTo>
                    <a:pt x="22060" y="4073403"/>
                  </a:lnTo>
                  <a:lnTo>
                    <a:pt x="12530" y="4028520"/>
                  </a:lnTo>
                  <a:lnTo>
                    <a:pt x="5623" y="3982723"/>
                  </a:lnTo>
                  <a:lnTo>
                    <a:pt x="1419" y="3936094"/>
                  </a:lnTo>
                  <a:lnTo>
                    <a:pt x="0" y="3888714"/>
                  </a:lnTo>
                  <a:lnTo>
                    <a:pt x="0" y="777760"/>
                  </a:lnTo>
                  <a:close/>
                </a:path>
              </a:pathLst>
            </a:custGeom>
            <a:ln w="127000">
              <a:solidFill>
                <a:srgbClr val="4471C4"/>
              </a:solidFill>
            </a:ln>
          </p:spPr>
          <p:txBody>
            <a:bodyPr wrap="square" lIns="0" tIns="0" rIns="0" bIns="0" rtlCol="0"/>
            <a:lstStyle/>
            <a:p>
              <a:endParaRPr/>
            </a:p>
          </p:txBody>
        </p:sp>
        <p:pic>
          <p:nvPicPr>
            <p:cNvPr id="8" name="object 8"/>
            <p:cNvPicPr/>
            <p:nvPr/>
          </p:nvPicPr>
          <p:blipFill rotWithShape="1">
            <a:blip r:embed="rId2">
              <a:extLst>
                <a:ext uri="{28A0092B-C50C-407E-A947-70E740481C1C}">
                  <a14:useLocalDpi xmlns:a14="http://schemas.microsoft.com/office/drawing/2010/main" val="0"/>
                </a:ext>
              </a:extLst>
            </a:blip>
            <a:srcRect l="18124" r="18526"/>
            <a:stretch/>
          </p:blipFill>
          <p:spPr>
            <a:xfrm>
              <a:off x="317503" y="201334"/>
              <a:ext cx="3704479" cy="3855075"/>
            </a:xfrm>
            <a:prstGeom prst="roundRect">
              <a:avLst/>
            </a:prstGeom>
          </p:spPr>
        </p:pic>
        <p:sp>
          <p:nvSpPr>
            <p:cNvPr id="9" name="object 9"/>
            <p:cNvSpPr/>
            <p:nvPr/>
          </p:nvSpPr>
          <p:spPr>
            <a:xfrm>
              <a:off x="317503" y="251968"/>
              <a:ext cx="3729990" cy="3774440"/>
            </a:xfrm>
            <a:custGeom>
              <a:avLst/>
              <a:gdLst/>
              <a:ahLst/>
              <a:cxnLst/>
              <a:rect l="l" t="t" r="r" b="b"/>
              <a:pathLst>
                <a:path w="3729990" h="3774440">
                  <a:moveTo>
                    <a:pt x="662330" y="0"/>
                  </a:moveTo>
                  <a:lnTo>
                    <a:pt x="3067494" y="0"/>
                  </a:lnTo>
                  <a:lnTo>
                    <a:pt x="3133839" y="3429"/>
                  </a:lnTo>
                  <a:lnTo>
                    <a:pt x="3199599" y="13512"/>
                  </a:lnTo>
                  <a:lnTo>
                    <a:pt x="3263290" y="29756"/>
                  </a:lnTo>
                  <a:lnTo>
                    <a:pt x="3324466" y="52209"/>
                  </a:lnTo>
                  <a:lnTo>
                    <a:pt x="3382416" y="80302"/>
                  </a:lnTo>
                  <a:lnTo>
                    <a:pt x="3437242" y="113639"/>
                  </a:lnTo>
                  <a:lnTo>
                    <a:pt x="3487991" y="151701"/>
                  </a:lnTo>
                  <a:lnTo>
                    <a:pt x="3535476" y="194348"/>
                  </a:lnTo>
                  <a:lnTo>
                    <a:pt x="3578123" y="241833"/>
                  </a:lnTo>
                  <a:lnTo>
                    <a:pt x="3616185" y="292582"/>
                  </a:lnTo>
                  <a:lnTo>
                    <a:pt x="3649522" y="347408"/>
                  </a:lnTo>
                  <a:lnTo>
                    <a:pt x="3677615" y="405358"/>
                  </a:lnTo>
                  <a:lnTo>
                    <a:pt x="3700068" y="466547"/>
                  </a:lnTo>
                  <a:lnTo>
                    <a:pt x="3716324" y="530237"/>
                  </a:lnTo>
                  <a:lnTo>
                    <a:pt x="3726408" y="595985"/>
                  </a:lnTo>
                  <a:lnTo>
                    <a:pt x="3729824" y="662330"/>
                  </a:lnTo>
                  <a:lnTo>
                    <a:pt x="3729824" y="3111944"/>
                  </a:lnTo>
                  <a:lnTo>
                    <a:pt x="3726408" y="3178289"/>
                  </a:lnTo>
                  <a:lnTo>
                    <a:pt x="3716324" y="3244049"/>
                  </a:lnTo>
                  <a:lnTo>
                    <a:pt x="3700068" y="3307740"/>
                  </a:lnTo>
                  <a:lnTo>
                    <a:pt x="3677615" y="3368916"/>
                  </a:lnTo>
                  <a:lnTo>
                    <a:pt x="3649522" y="3426866"/>
                  </a:lnTo>
                  <a:lnTo>
                    <a:pt x="3616185" y="3481692"/>
                  </a:lnTo>
                  <a:lnTo>
                    <a:pt x="3578123" y="3532441"/>
                  </a:lnTo>
                  <a:lnTo>
                    <a:pt x="3535476" y="3579926"/>
                  </a:lnTo>
                  <a:lnTo>
                    <a:pt x="3487991" y="3622573"/>
                  </a:lnTo>
                  <a:lnTo>
                    <a:pt x="3437242" y="3660648"/>
                  </a:lnTo>
                  <a:lnTo>
                    <a:pt x="3382416" y="3693972"/>
                  </a:lnTo>
                  <a:lnTo>
                    <a:pt x="3324466" y="3722077"/>
                  </a:lnTo>
                  <a:lnTo>
                    <a:pt x="3263290" y="3744518"/>
                  </a:lnTo>
                  <a:lnTo>
                    <a:pt x="3199599" y="3760774"/>
                  </a:lnTo>
                  <a:lnTo>
                    <a:pt x="3133839" y="3770858"/>
                  </a:lnTo>
                  <a:lnTo>
                    <a:pt x="3067494" y="3774274"/>
                  </a:lnTo>
                  <a:lnTo>
                    <a:pt x="662330" y="3774274"/>
                  </a:lnTo>
                  <a:lnTo>
                    <a:pt x="595985" y="3770858"/>
                  </a:lnTo>
                  <a:lnTo>
                    <a:pt x="530225" y="3760774"/>
                  </a:lnTo>
                  <a:lnTo>
                    <a:pt x="466534" y="3744518"/>
                  </a:lnTo>
                  <a:lnTo>
                    <a:pt x="405358" y="3722077"/>
                  </a:lnTo>
                  <a:lnTo>
                    <a:pt x="347408" y="3693972"/>
                  </a:lnTo>
                  <a:lnTo>
                    <a:pt x="292582" y="3660648"/>
                  </a:lnTo>
                  <a:lnTo>
                    <a:pt x="241833" y="3622573"/>
                  </a:lnTo>
                  <a:lnTo>
                    <a:pt x="194348" y="3579926"/>
                  </a:lnTo>
                  <a:lnTo>
                    <a:pt x="151701" y="3532441"/>
                  </a:lnTo>
                  <a:lnTo>
                    <a:pt x="113639" y="3481692"/>
                  </a:lnTo>
                  <a:lnTo>
                    <a:pt x="80302" y="3426866"/>
                  </a:lnTo>
                  <a:lnTo>
                    <a:pt x="52196" y="3368916"/>
                  </a:lnTo>
                  <a:lnTo>
                    <a:pt x="29756" y="3307740"/>
                  </a:lnTo>
                  <a:lnTo>
                    <a:pt x="13500" y="3244049"/>
                  </a:lnTo>
                  <a:lnTo>
                    <a:pt x="3416" y="3178276"/>
                  </a:lnTo>
                  <a:lnTo>
                    <a:pt x="0" y="3111639"/>
                  </a:lnTo>
                  <a:lnTo>
                    <a:pt x="0" y="662292"/>
                  </a:lnTo>
                  <a:lnTo>
                    <a:pt x="3416" y="595985"/>
                  </a:lnTo>
                  <a:lnTo>
                    <a:pt x="13500" y="530237"/>
                  </a:lnTo>
                  <a:lnTo>
                    <a:pt x="29756" y="466547"/>
                  </a:lnTo>
                  <a:lnTo>
                    <a:pt x="52196" y="405358"/>
                  </a:lnTo>
                  <a:lnTo>
                    <a:pt x="80302" y="347408"/>
                  </a:lnTo>
                  <a:lnTo>
                    <a:pt x="113639" y="292582"/>
                  </a:lnTo>
                  <a:lnTo>
                    <a:pt x="151701" y="241833"/>
                  </a:lnTo>
                  <a:lnTo>
                    <a:pt x="194348" y="194348"/>
                  </a:lnTo>
                  <a:lnTo>
                    <a:pt x="241833" y="151701"/>
                  </a:lnTo>
                  <a:lnTo>
                    <a:pt x="292582" y="113639"/>
                  </a:lnTo>
                  <a:lnTo>
                    <a:pt x="347408" y="80302"/>
                  </a:lnTo>
                  <a:lnTo>
                    <a:pt x="405358" y="52209"/>
                  </a:lnTo>
                  <a:lnTo>
                    <a:pt x="466534" y="29756"/>
                  </a:lnTo>
                  <a:lnTo>
                    <a:pt x="530225" y="13512"/>
                  </a:lnTo>
                  <a:lnTo>
                    <a:pt x="595985" y="3429"/>
                  </a:lnTo>
                  <a:lnTo>
                    <a:pt x="662330" y="0"/>
                  </a:lnTo>
                  <a:close/>
                </a:path>
              </a:pathLst>
            </a:custGeom>
            <a:ln w="127000">
              <a:solidFill>
                <a:srgbClr val="4471C4"/>
              </a:solidFill>
            </a:ln>
          </p:spPr>
          <p:txBody>
            <a:bodyPr wrap="square" lIns="0" tIns="0" rIns="0" bIns="0" rtlCol="0"/>
            <a:lstStyle/>
            <a:p>
              <a:endParaRPr/>
            </a:p>
          </p:txBody>
        </p:sp>
        <p:pic>
          <p:nvPicPr>
            <p:cNvPr id="10" name="object 10"/>
            <p:cNvPicPr/>
            <p:nvPr/>
          </p:nvPicPr>
          <p:blipFill>
            <a:blip r:embed="rId3" cstate="print"/>
            <a:stretch>
              <a:fillRect/>
            </a:stretch>
          </p:blipFill>
          <p:spPr>
            <a:xfrm>
              <a:off x="3968496" y="4846320"/>
              <a:ext cx="2629494" cy="3390899"/>
            </a:xfrm>
            <a:prstGeom prst="rect">
              <a:avLst/>
            </a:prstGeom>
          </p:spPr>
        </p:pic>
        <p:pic>
          <p:nvPicPr>
            <p:cNvPr id="11" name="object 11"/>
            <p:cNvPicPr/>
            <p:nvPr/>
          </p:nvPicPr>
          <p:blipFill>
            <a:blip r:embed="rId4" cstate="print"/>
            <a:stretch>
              <a:fillRect/>
            </a:stretch>
          </p:blipFill>
          <p:spPr>
            <a:xfrm>
              <a:off x="1086611" y="8776716"/>
              <a:ext cx="2314955" cy="899159"/>
            </a:xfrm>
            <a:prstGeom prst="rect">
              <a:avLst/>
            </a:prstGeom>
          </p:spPr>
        </p:pic>
      </p:grpSp>
      <p:sp>
        <p:nvSpPr>
          <p:cNvPr id="12" name="object 12"/>
          <p:cNvSpPr txBox="1"/>
          <p:nvPr/>
        </p:nvSpPr>
        <p:spPr>
          <a:xfrm>
            <a:off x="436137" y="8141268"/>
            <a:ext cx="3585845" cy="1239520"/>
          </a:xfrm>
          <a:prstGeom prst="rect">
            <a:avLst/>
          </a:prstGeom>
        </p:spPr>
        <p:txBody>
          <a:bodyPr vert="horz" wrap="square" lIns="0" tIns="12700" rIns="0" bIns="0" rtlCol="0">
            <a:spAutoFit/>
          </a:bodyPr>
          <a:lstStyle/>
          <a:p>
            <a:pPr marL="12065" marR="5080" algn="ctr">
              <a:lnSpc>
                <a:spcPct val="100000"/>
              </a:lnSpc>
              <a:spcBef>
                <a:spcPts val="100"/>
              </a:spcBef>
            </a:pPr>
            <a:r>
              <a:rPr sz="2400" spc="-10" dirty="0">
                <a:solidFill>
                  <a:srgbClr val="FFFFFF"/>
                </a:solidFill>
                <a:latin typeface="Calibri"/>
                <a:cs typeface="Calibri"/>
              </a:rPr>
              <a:t>National Month </a:t>
            </a:r>
            <a:r>
              <a:rPr sz="2400" spc="-5" dirty="0">
                <a:solidFill>
                  <a:srgbClr val="FFFFFF"/>
                </a:solidFill>
                <a:latin typeface="Calibri"/>
                <a:cs typeface="Calibri"/>
              </a:rPr>
              <a:t>of </a:t>
            </a:r>
            <a:r>
              <a:rPr sz="2400" spc="-20" dirty="0">
                <a:solidFill>
                  <a:srgbClr val="FFFFFF"/>
                </a:solidFill>
                <a:latin typeface="Calibri"/>
                <a:cs typeface="Calibri"/>
              </a:rPr>
              <a:t>Prayer for </a:t>
            </a:r>
            <a:r>
              <a:rPr sz="2400" spc="-530" dirty="0">
                <a:solidFill>
                  <a:srgbClr val="FFFFFF"/>
                </a:solidFill>
                <a:latin typeface="Calibri"/>
                <a:cs typeface="Calibri"/>
              </a:rPr>
              <a:t> </a:t>
            </a:r>
            <a:r>
              <a:rPr sz="2400" spc="-20" dirty="0">
                <a:solidFill>
                  <a:srgbClr val="FFFFFF"/>
                </a:solidFill>
                <a:latin typeface="Calibri"/>
                <a:cs typeface="Calibri"/>
              </a:rPr>
              <a:t>Parent</a:t>
            </a:r>
            <a:r>
              <a:rPr sz="2400" spc="-15" dirty="0">
                <a:solidFill>
                  <a:srgbClr val="FFFFFF"/>
                </a:solidFill>
                <a:latin typeface="Calibri"/>
                <a:cs typeface="Calibri"/>
              </a:rPr>
              <a:t> </a:t>
            </a:r>
            <a:r>
              <a:rPr sz="2400" spc="-5" dirty="0">
                <a:solidFill>
                  <a:srgbClr val="FFFFFF"/>
                </a:solidFill>
                <a:latin typeface="Calibri"/>
                <a:cs typeface="Calibri"/>
              </a:rPr>
              <a:t>and</a:t>
            </a:r>
            <a:r>
              <a:rPr sz="2400" spc="-15" dirty="0">
                <a:solidFill>
                  <a:srgbClr val="FFFFFF"/>
                </a:solidFill>
                <a:latin typeface="Calibri"/>
                <a:cs typeface="Calibri"/>
              </a:rPr>
              <a:t> </a:t>
            </a:r>
            <a:r>
              <a:rPr sz="2400" spc="-35" dirty="0">
                <a:solidFill>
                  <a:srgbClr val="FFFFFF"/>
                </a:solidFill>
                <a:latin typeface="Calibri"/>
                <a:cs typeface="Calibri"/>
              </a:rPr>
              <a:t>Toddler</a:t>
            </a:r>
            <a:r>
              <a:rPr sz="2400" spc="5" dirty="0">
                <a:solidFill>
                  <a:srgbClr val="FFFFFF"/>
                </a:solidFill>
                <a:latin typeface="Calibri"/>
                <a:cs typeface="Calibri"/>
              </a:rPr>
              <a:t> </a:t>
            </a:r>
            <a:r>
              <a:rPr sz="2400" spc="-15" dirty="0">
                <a:solidFill>
                  <a:srgbClr val="FFFFFF"/>
                </a:solidFill>
                <a:latin typeface="Calibri"/>
                <a:cs typeface="Calibri"/>
              </a:rPr>
              <a:t>Groups</a:t>
            </a:r>
            <a:endParaRPr sz="2400" dirty="0">
              <a:latin typeface="Calibri"/>
              <a:cs typeface="Calibri"/>
            </a:endParaRPr>
          </a:p>
          <a:p>
            <a:pPr marL="1905" algn="ctr">
              <a:lnSpc>
                <a:spcPts val="3795"/>
              </a:lnSpc>
            </a:pPr>
            <a:r>
              <a:rPr sz="3200" b="1" spc="-5" dirty="0">
                <a:solidFill>
                  <a:srgbClr val="FFFFFF"/>
                </a:solidFill>
                <a:latin typeface="Calibri"/>
                <a:cs typeface="Calibri"/>
              </a:rPr>
              <a:t>JUNE</a:t>
            </a:r>
            <a:r>
              <a:rPr sz="3200" b="1" spc="-25" dirty="0">
                <a:solidFill>
                  <a:srgbClr val="FFFFFF"/>
                </a:solidFill>
                <a:latin typeface="Calibri"/>
                <a:cs typeface="Calibri"/>
              </a:rPr>
              <a:t> </a:t>
            </a:r>
            <a:r>
              <a:rPr sz="3200" b="1" spc="-5" dirty="0">
                <a:solidFill>
                  <a:srgbClr val="FFFFFF"/>
                </a:solidFill>
                <a:latin typeface="Calibri"/>
                <a:cs typeface="Calibri"/>
              </a:rPr>
              <a:t>202</a:t>
            </a:r>
            <a:r>
              <a:rPr lang="en-GB" sz="3200" b="1" spc="-5" dirty="0">
                <a:solidFill>
                  <a:srgbClr val="FFFFFF"/>
                </a:solidFill>
                <a:latin typeface="Calibri"/>
                <a:cs typeface="Calibri"/>
              </a:rPr>
              <a:t>4</a:t>
            </a:r>
            <a:endParaRPr sz="3200" dirty="0">
              <a:latin typeface="Calibri"/>
              <a:cs typeface="Calibri"/>
            </a:endParaRPr>
          </a:p>
        </p:txBody>
      </p:sp>
      <p:pic>
        <p:nvPicPr>
          <p:cNvPr id="17" name="object 17">
            <a:extLst>
              <a:ext uri="{C183D7F6-B498-43B3-948B-1728B52AA6E4}">
                <adec:decorative xmlns:adec="http://schemas.microsoft.com/office/drawing/2017/decorative" val="1"/>
              </a:ext>
            </a:extLst>
          </p:cNvPr>
          <p:cNvPicPr/>
          <p:nvPr/>
        </p:nvPicPr>
        <p:blipFill>
          <a:blip r:embed="rId5" cstate="print"/>
          <a:stretch>
            <a:fillRect/>
          </a:stretch>
        </p:blipFill>
        <p:spPr>
          <a:xfrm>
            <a:off x="4137659" y="8368283"/>
            <a:ext cx="2318003" cy="1082027"/>
          </a:xfrm>
          <a:prstGeom prst="rect">
            <a:avLst/>
          </a:prstGeom>
        </p:spPr>
      </p:pic>
      <p:sp>
        <p:nvSpPr>
          <p:cNvPr id="27" name="object 14">
            <a:extLst>
              <a:ext uri="{FF2B5EF4-FFF2-40B4-BE49-F238E27FC236}">
                <a16:creationId xmlns:a16="http://schemas.microsoft.com/office/drawing/2014/main" id="{C22F951A-ACB3-E2BE-B86D-20415201CD8F}"/>
              </a:ext>
            </a:extLst>
          </p:cNvPr>
          <p:cNvSpPr txBox="1"/>
          <p:nvPr/>
        </p:nvSpPr>
        <p:spPr>
          <a:xfrm>
            <a:off x="4149782" y="457200"/>
            <a:ext cx="2013243" cy="7581265"/>
          </a:xfrm>
          <a:prstGeom prst="rect">
            <a:avLst/>
          </a:prstGeom>
          <a:effectLst>
            <a:outerShdw blurRad="50800" dist="38100" dir="9600000" sx="53000" sy="53000" algn="tl" rotWithShape="0">
              <a:prstClr val="black"/>
            </a:outerShdw>
          </a:effectLst>
        </p:spPr>
        <p:txBody>
          <a:bodyPr vert="vert" wrap="square" lIns="0" tIns="0" rIns="0" bIns="0" rtlCol="0">
            <a:spAutoFit/>
          </a:bodyPr>
          <a:lstStyle/>
          <a:p>
            <a:pPr marL="12700">
              <a:lnSpc>
                <a:spcPts val="15294"/>
              </a:lnSpc>
            </a:pPr>
            <a:r>
              <a:rPr lang="en-GB" sz="16000" spc="600" dirty="0">
                <a:solidFill>
                  <a:srgbClr val="FFFFFF"/>
                </a:solidFill>
                <a:effectLst>
                  <a:outerShdw blurRad="50800" dist="63500" dir="4140000" sx="97000" sy="97000" algn="ctr" rotWithShape="0">
                    <a:srgbClr val="000000"/>
                  </a:outerShdw>
                </a:effectLst>
                <a:latin typeface="Calibri Light"/>
                <a:cs typeface="Calibri Light"/>
              </a:rPr>
              <a:t>Mustard</a:t>
            </a:r>
            <a:endParaRPr sz="16000" spc="600" dirty="0">
              <a:effectLst>
                <a:outerShdw blurRad="50800" dist="63500" dir="4140000" sx="97000" sy="97000" algn="ctr" rotWithShape="0">
                  <a:srgbClr val="000000"/>
                </a:outerShdw>
              </a:effectLst>
              <a:latin typeface="Calibri Light"/>
              <a:cs typeface="Calibri Light"/>
            </a:endParaRPr>
          </a:p>
        </p:txBody>
      </p:sp>
      <p:sp>
        <p:nvSpPr>
          <p:cNvPr id="30" name="object 14">
            <a:extLst>
              <a:ext uri="{FF2B5EF4-FFF2-40B4-BE49-F238E27FC236}">
                <a16:creationId xmlns:a16="http://schemas.microsoft.com/office/drawing/2014/main" id="{660D21F6-0E77-4FFD-2FDB-D4EC10153298}"/>
              </a:ext>
            </a:extLst>
          </p:cNvPr>
          <p:cNvSpPr txBox="1"/>
          <p:nvPr/>
        </p:nvSpPr>
        <p:spPr>
          <a:xfrm rot="16200000">
            <a:off x="1239812" y="4395522"/>
            <a:ext cx="1962076" cy="3833620"/>
          </a:xfrm>
          <a:prstGeom prst="rect">
            <a:avLst/>
          </a:prstGeom>
          <a:effectLst>
            <a:outerShdw blurRad="50800" dist="38100" dir="9600000" sx="53000" sy="53000" algn="tl" rotWithShape="0">
              <a:prstClr val="black"/>
            </a:outerShdw>
          </a:effectLst>
        </p:spPr>
        <p:txBody>
          <a:bodyPr vert="vert" wrap="square" lIns="0" tIns="0" rIns="0" bIns="0" rtlCol="0">
            <a:spAutoFit/>
          </a:bodyPr>
          <a:lstStyle/>
          <a:p>
            <a:pPr marL="12700">
              <a:lnSpc>
                <a:spcPts val="15294"/>
              </a:lnSpc>
            </a:pPr>
            <a:r>
              <a:rPr lang="en-GB" sz="14000" spc="600" dirty="0">
                <a:solidFill>
                  <a:srgbClr val="FFFFFF"/>
                </a:solidFill>
                <a:effectLst>
                  <a:outerShdw blurRad="50800" dist="63500" dir="4140000" sx="97000" sy="97000" algn="ctr" rotWithShape="0">
                    <a:srgbClr val="000000"/>
                  </a:outerShdw>
                </a:effectLst>
                <a:latin typeface="Calibri Light"/>
                <a:cs typeface="Calibri Light"/>
              </a:rPr>
              <a:t>seed</a:t>
            </a:r>
            <a:endParaRPr sz="14000" spc="600" dirty="0">
              <a:effectLst>
                <a:outerShdw blurRad="50800" dist="63500" dir="4140000" sx="97000" sy="97000" algn="ctr" rotWithShape="0">
                  <a:srgbClr val="000000"/>
                </a:outerShdw>
              </a:effectLst>
              <a:latin typeface="Calibri Light"/>
              <a:cs typeface="Calibri Ligh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a:extLst>
              <a:ext uri="{C183D7F6-B498-43B3-948B-1728B52AA6E4}">
                <adec:decorative xmlns:adec="http://schemas.microsoft.com/office/drawing/2017/decorative" val="1"/>
              </a:ext>
            </a:extLst>
          </p:cNvPr>
          <p:cNvGrpSpPr/>
          <p:nvPr/>
        </p:nvGrpSpPr>
        <p:grpSpPr>
          <a:xfrm>
            <a:off x="296036" y="321941"/>
            <a:ext cx="6247765" cy="9269730"/>
            <a:chOff x="296036" y="321941"/>
            <a:chExt cx="6247765" cy="9269730"/>
          </a:xfrm>
        </p:grpSpPr>
        <p:pic>
          <p:nvPicPr>
            <p:cNvPr id="3" name="object 3"/>
            <p:cNvPicPr/>
            <p:nvPr/>
          </p:nvPicPr>
          <p:blipFill>
            <a:blip r:embed="rId2" cstate="print"/>
            <a:stretch>
              <a:fillRect/>
            </a:stretch>
          </p:blipFill>
          <p:spPr>
            <a:xfrm>
              <a:off x="296036" y="321941"/>
              <a:ext cx="6247638" cy="9269736"/>
            </a:xfrm>
            <a:prstGeom prst="rect">
              <a:avLst/>
            </a:prstGeom>
          </p:spPr>
        </p:pic>
        <p:pic>
          <p:nvPicPr>
            <p:cNvPr id="4" name="object 4"/>
            <p:cNvPicPr/>
            <p:nvPr/>
          </p:nvPicPr>
          <p:blipFill>
            <a:blip r:embed="rId3" cstate="print"/>
            <a:stretch>
              <a:fillRect/>
            </a:stretch>
          </p:blipFill>
          <p:spPr>
            <a:xfrm>
              <a:off x="1303020" y="341376"/>
              <a:ext cx="4268723" cy="1118615"/>
            </a:xfrm>
            <a:prstGeom prst="rect">
              <a:avLst/>
            </a:prstGeom>
          </p:spPr>
        </p:pic>
      </p:grpSp>
      <p:sp>
        <p:nvSpPr>
          <p:cNvPr id="5" name="object 5"/>
          <p:cNvSpPr txBox="1">
            <a:spLocks noGrp="1"/>
          </p:cNvSpPr>
          <p:nvPr>
            <p:ph type="title"/>
          </p:nvPr>
        </p:nvSpPr>
        <p:spPr>
          <a:xfrm>
            <a:off x="1612708" y="466222"/>
            <a:ext cx="3631565" cy="635000"/>
          </a:xfrm>
          <a:prstGeom prst="rect">
            <a:avLst/>
          </a:prstGeom>
        </p:spPr>
        <p:txBody>
          <a:bodyPr vert="horz" wrap="square" lIns="0" tIns="12065" rIns="0" bIns="0" rtlCol="0">
            <a:spAutoFit/>
          </a:bodyPr>
          <a:lstStyle/>
          <a:p>
            <a:pPr marL="12700">
              <a:lnSpc>
                <a:spcPct val="100000"/>
              </a:lnSpc>
              <a:spcBef>
                <a:spcPts val="95"/>
              </a:spcBef>
            </a:pPr>
            <a:r>
              <a:rPr spc="-5" dirty="0"/>
              <a:t>Our</a:t>
            </a:r>
            <a:r>
              <a:rPr spc="-55" dirty="0"/>
              <a:t> </a:t>
            </a:r>
            <a:r>
              <a:rPr spc="-30" dirty="0"/>
              <a:t>Father</a:t>
            </a:r>
            <a:r>
              <a:rPr spc="-35" dirty="0"/>
              <a:t> </a:t>
            </a:r>
            <a:r>
              <a:rPr spc="-5" dirty="0"/>
              <a:t>God…</a:t>
            </a:r>
          </a:p>
        </p:txBody>
      </p:sp>
      <p:pic>
        <p:nvPicPr>
          <p:cNvPr id="6" name="object 6">
            <a:extLst>
              <a:ext uri="{C183D7F6-B498-43B3-948B-1728B52AA6E4}">
                <adec:decorative xmlns:adec="http://schemas.microsoft.com/office/drawing/2017/decorative" val="1"/>
              </a:ext>
            </a:extLst>
          </p:cNvPr>
          <p:cNvPicPr/>
          <p:nvPr/>
        </p:nvPicPr>
        <p:blipFill>
          <a:blip r:embed="rId4" cstate="print"/>
          <a:stretch>
            <a:fillRect/>
          </a:stretch>
        </p:blipFill>
        <p:spPr>
          <a:xfrm>
            <a:off x="3058668" y="8415528"/>
            <a:ext cx="740663" cy="886968"/>
          </a:xfrm>
          <a:prstGeom prst="rect">
            <a:avLst/>
          </a:prstGeom>
        </p:spPr>
      </p:pic>
      <p:sp>
        <p:nvSpPr>
          <p:cNvPr id="7" name="object 7"/>
          <p:cNvSpPr txBox="1"/>
          <p:nvPr/>
        </p:nvSpPr>
        <p:spPr>
          <a:xfrm>
            <a:off x="902460" y="1672954"/>
            <a:ext cx="5052060" cy="6781344"/>
          </a:xfrm>
          <a:prstGeom prst="rect">
            <a:avLst/>
          </a:prstGeom>
        </p:spPr>
        <p:txBody>
          <a:bodyPr vert="horz" wrap="square" lIns="0" tIns="12700" rIns="0" bIns="0" rtlCol="0">
            <a:spAutoFit/>
          </a:bodyPr>
          <a:lstStyle/>
          <a:p>
            <a:pPr marL="144780" marR="140335" indent="635" algn="ctr">
              <a:spcBef>
                <a:spcPts val="100"/>
              </a:spcBef>
            </a:pPr>
            <a:r>
              <a:rPr lang="en-GB" sz="3200" spc="-5" dirty="0">
                <a:solidFill>
                  <a:srgbClr val="FFFFFF"/>
                </a:solidFill>
                <a:latin typeface="Calibri"/>
                <a:cs typeface="Calibri"/>
              </a:rPr>
              <a:t>We thank you that we are all created in your image and are loved by you. May this truth be lived out in our toddler groups as we seek to show and tell of your love. May our toddler groups be places of belonging and safety where families can come as they are.</a:t>
            </a:r>
          </a:p>
          <a:p>
            <a:pPr marL="144780" marR="140335" indent="635" algn="ctr">
              <a:spcBef>
                <a:spcPts val="100"/>
              </a:spcBef>
            </a:pPr>
            <a:endParaRPr lang="en-GB" sz="2400" spc="-5" dirty="0">
              <a:solidFill>
                <a:srgbClr val="FFFFFF"/>
              </a:solidFill>
              <a:latin typeface="Calibri"/>
              <a:cs typeface="Calibri"/>
            </a:endParaRPr>
          </a:p>
          <a:p>
            <a:pPr marL="102870" marR="99060" algn="ctr">
              <a:lnSpc>
                <a:spcPct val="100000"/>
              </a:lnSpc>
              <a:spcBef>
                <a:spcPts val="5"/>
              </a:spcBef>
            </a:pPr>
            <a:r>
              <a:rPr sz="2200" dirty="0">
                <a:solidFill>
                  <a:srgbClr val="FFFFFF"/>
                </a:solidFill>
                <a:latin typeface="Calibri"/>
                <a:cs typeface="Calibri"/>
              </a:rPr>
              <a:t>I</a:t>
            </a:r>
            <a:r>
              <a:rPr sz="2200" spc="-30" dirty="0">
                <a:solidFill>
                  <a:srgbClr val="FFFFFF"/>
                </a:solidFill>
                <a:latin typeface="Calibri"/>
                <a:cs typeface="Calibri"/>
              </a:rPr>
              <a:t> </a:t>
            </a:r>
            <a:r>
              <a:rPr sz="2200" dirty="0">
                <a:solidFill>
                  <a:srgbClr val="FFFFFF"/>
                </a:solidFill>
                <a:latin typeface="Calibri"/>
                <a:cs typeface="Calibri"/>
              </a:rPr>
              <a:t>commit</a:t>
            </a:r>
            <a:r>
              <a:rPr sz="2200" spc="-50" dirty="0">
                <a:solidFill>
                  <a:srgbClr val="FFFFFF"/>
                </a:solidFill>
                <a:latin typeface="Calibri"/>
                <a:cs typeface="Calibri"/>
              </a:rPr>
              <a:t> </a:t>
            </a:r>
            <a:r>
              <a:rPr sz="2200" dirty="0">
                <a:solidFill>
                  <a:srgbClr val="FFFFFF"/>
                </a:solidFill>
                <a:latin typeface="Calibri"/>
                <a:cs typeface="Calibri"/>
              </a:rPr>
              <a:t>to</a:t>
            </a:r>
            <a:r>
              <a:rPr sz="2200" spc="-40" dirty="0">
                <a:solidFill>
                  <a:srgbClr val="FFFFFF"/>
                </a:solidFill>
                <a:latin typeface="Calibri"/>
                <a:cs typeface="Calibri"/>
              </a:rPr>
              <a:t> </a:t>
            </a:r>
            <a:r>
              <a:rPr sz="2200" dirty="0">
                <a:solidFill>
                  <a:srgbClr val="FFFFFF"/>
                </a:solidFill>
                <a:latin typeface="Calibri"/>
                <a:cs typeface="Calibri"/>
              </a:rPr>
              <a:t>praying</a:t>
            </a:r>
            <a:r>
              <a:rPr sz="2200" spc="-30" dirty="0">
                <a:solidFill>
                  <a:srgbClr val="FFFFFF"/>
                </a:solidFill>
                <a:latin typeface="Calibri"/>
                <a:cs typeface="Calibri"/>
              </a:rPr>
              <a:t> </a:t>
            </a:r>
            <a:r>
              <a:rPr sz="2200" dirty="0">
                <a:solidFill>
                  <a:srgbClr val="FFFFFF"/>
                </a:solidFill>
                <a:latin typeface="Calibri"/>
                <a:cs typeface="Calibri"/>
              </a:rPr>
              <a:t>for</a:t>
            </a:r>
            <a:r>
              <a:rPr sz="2200" spc="-25" dirty="0">
                <a:solidFill>
                  <a:srgbClr val="FFFFFF"/>
                </a:solidFill>
                <a:latin typeface="Calibri"/>
                <a:cs typeface="Calibri"/>
              </a:rPr>
              <a:t> </a:t>
            </a:r>
            <a:r>
              <a:rPr sz="2200" spc="-10" dirty="0">
                <a:solidFill>
                  <a:srgbClr val="FFFFFF"/>
                </a:solidFill>
                <a:latin typeface="Calibri"/>
                <a:cs typeface="Calibri"/>
              </a:rPr>
              <a:t>parent-and-toddler </a:t>
            </a:r>
            <a:r>
              <a:rPr sz="2200" spc="-480" dirty="0">
                <a:solidFill>
                  <a:srgbClr val="FFFFFF"/>
                </a:solidFill>
                <a:latin typeface="Calibri"/>
                <a:cs typeface="Calibri"/>
              </a:rPr>
              <a:t> </a:t>
            </a:r>
            <a:r>
              <a:rPr sz="2200" spc="-5" dirty="0">
                <a:solidFill>
                  <a:srgbClr val="FFFFFF"/>
                </a:solidFill>
                <a:latin typeface="Calibri"/>
                <a:cs typeface="Calibri"/>
              </a:rPr>
              <a:t>groups</a:t>
            </a:r>
            <a:r>
              <a:rPr sz="2200" spc="-15" dirty="0">
                <a:solidFill>
                  <a:srgbClr val="FFFFFF"/>
                </a:solidFill>
                <a:latin typeface="Calibri"/>
                <a:cs typeface="Calibri"/>
              </a:rPr>
              <a:t> </a:t>
            </a:r>
            <a:r>
              <a:rPr sz="2200" spc="-5" dirty="0">
                <a:solidFill>
                  <a:srgbClr val="FFFFFF"/>
                </a:solidFill>
                <a:latin typeface="Calibri"/>
                <a:cs typeface="Calibri"/>
              </a:rPr>
              <a:t>during</a:t>
            </a:r>
            <a:r>
              <a:rPr sz="2200" spc="-15" dirty="0">
                <a:solidFill>
                  <a:srgbClr val="FFFFFF"/>
                </a:solidFill>
                <a:latin typeface="Calibri"/>
                <a:cs typeface="Calibri"/>
              </a:rPr>
              <a:t> </a:t>
            </a:r>
            <a:r>
              <a:rPr sz="2200" dirty="0">
                <a:solidFill>
                  <a:srgbClr val="FFFFFF"/>
                </a:solidFill>
                <a:latin typeface="Calibri"/>
                <a:cs typeface="Calibri"/>
              </a:rPr>
              <a:t>the</a:t>
            </a:r>
            <a:r>
              <a:rPr sz="2200" spc="-5" dirty="0">
                <a:solidFill>
                  <a:srgbClr val="FFFFFF"/>
                </a:solidFill>
                <a:latin typeface="Calibri"/>
                <a:cs typeface="Calibri"/>
              </a:rPr>
              <a:t> </a:t>
            </a:r>
            <a:r>
              <a:rPr sz="2200" dirty="0">
                <a:solidFill>
                  <a:srgbClr val="FFFFFF"/>
                </a:solidFill>
                <a:latin typeface="Calibri"/>
                <a:cs typeface="Calibri"/>
              </a:rPr>
              <a:t>month</a:t>
            </a:r>
            <a:r>
              <a:rPr sz="2200" spc="-20" dirty="0">
                <a:solidFill>
                  <a:srgbClr val="FFFFFF"/>
                </a:solidFill>
                <a:latin typeface="Calibri"/>
                <a:cs typeface="Calibri"/>
              </a:rPr>
              <a:t> </a:t>
            </a:r>
            <a:r>
              <a:rPr sz="2200" spc="-5" dirty="0">
                <a:solidFill>
                  <a:srgbClr val="FFFFFF"/>
                </a:solidFill>
                <a:latin typeface="Calibri"/>
                <a:cs typeface="Calibri"/>
              </a:rPr>
              <a:t>of </a:t>
            </a:r>
            <a:r>
              <a:rPr sz="2200" dirty="0">
                <a:solidFill>
                  <a:srgbClr val="FFFFFF"/>
                </a:solidFill>
                <a:latin typeface="Calibri"/>
                <a:cs typeface="Calibri"/>
              </a:rPr>
              <a:t>June</a:t>
            </a:r>
            <a:r>
              <a:rPr sz="2200" spc="-25" dirty="0">
                <a:solidFill>
                  <a:srgbClr val="FFFFFF"/>
                </a:solidFill>
                <a:latin typeface="Calibri"/>
                <a:cs typeface="Calibri"/>
              </a:rPr>
              <a:t> </a:t>
            </a:r>
            <a:r>
              <a:rPr sz="2200" dirty="0">
                <a:solidFill>
                  <a:srgbClr val="FFFFFF"/>
                </a:solidFill>
                <a:latin typeface="Calibri"/>
                <a:cs typeface="Calibri"/>
              </a:rPr>
              <a:t>202</a:t>
            </a:r>
            <a:r>
              <a:rPr lang="en-GB" sz="2200" dirty="0">
                <a:solidFill>
                  <a:srgbClr val="FFFFFF"/>
                </a:solidFill>
                <a:latin typeface="Calibri"/>
                <a:cs typeface="Calibri"/>
              </a:rPr>
              <a:t>4.</a:t>
            </a:r>
            <a:endParaRPr sz="2200" dirty="0">
              <a:latin typeface="Calibri"/>
              <a:cs typeface="Calibri"/>
            </a:endParaRPr>
          </a:p>
          <a:p>
            <a:pPr>
              <a:lnSpc>
                <a:spcPct val="100000"/>
              </a:lnSpc>
              <a:spcBef>
                <a:spcPts val="30"/>
              </a:spcBef>
            </a:pPr>
            <a:endParaRPr sz="3100" dirty="0">
              <a:latin typeface="Calibri"/>
              <a:cs typeface="Calibri"/>
            </a:endParaRPr>
          </a:p>
          <a:p>
            <a:pPr algn="ctr">
              <a:lnSpc>
                <a:spcPct val="100000"/>
              </a:lnSpc>
            </a:pPr>
            <a:r>
              <a:rPr sz="2000" b="1" dirty="0">
                <a:solidFill>
                  <a:srgbClr val="FFFFFF"/>
                </a:solidFill>
                <a:latin typeface="Calibri"/>
                <a:cs typeface="Calibri"/>
              </a:rPr>
              <a:t>………………………………………………………………………..</a:t>
            </a:r>
            <a:endParaRPr sz="2000" dirty="0">
              <a:latin typeface="Calibri"/>
              <a:cs typeface="Calibri"/>
            </a:endParaRPr>
          </a:p>
        </p:txBody>
      </p:sp>
      <p:sp>
        <p:nvSpPr>
          <p:cNvPr id="8" name="object 8"/>
          <p:cNvSpPr txBox="1"/>
          <p:nvPr/>
        </p:nvSpPr>
        <p:spPr>
          <a:xfrm>
            <a:off x="608482" y="9315119"/>
            <a:ext cx="5525135" cy="151323"/>
          </a:xfrm>
          <a:prstGeom prst="rect">
            <a:avLst/>
          </a:prstGeom>
        </p:spPr>
        <p:txBody>
          <a:bodyPr vert="horz" wrap="square" lIns="0" tIns="12700" rIns="0" bIns="0" rtlCol="0">
            <a:spAutoFit/>
          </a:bodyPr>
          <a:lstStyle/>
          <a:p>
            <a:pPr marL="12700">
              <a:lnSpc>
                <a:spcPct val="100000"/>
              </a:lnSpc>
              <a:spcBef>
                <a:spcPts val="100"/>
              </a:spcBef>
            </a:pPr>
            <a:r>
              <a:rPr sz="900" spc="-5" dirty="0">
                <a:solidFill>
                  <a:srgbClr val="FFFFFF"/>
                </a:solidFill>
                <a:latin typeface="Calibri"/>
                <a:cs typeface="Calibri"/>
              </a:rPr>
              <a:t>Registered</a:t>
            </a:r>
            <a:r>
              <a:rPr sz="900" spc="-15" dirty="0">
                <a:solidFill>
                  <a:srgbClr val="FFFFFF"/>
                </a:solidFill>
                <a:latin typeface="Calibri"/>
                <a:cs typeface="Calibri"/>
              </a:rPr>
              <a:t> </a:t>
            </a:r>
            <a:r>
              <a:rPr sz="900" spc="-5" dirty="0">
                <a:solidFill>
                  <a:srgbClr val="FFFFFF"/>
                </a:solidFill>
                <a:latin typeface="Calibri"/>
                <a:cs typeface="Calibri"/>
              </a:rPr>
              <a:t>charity</a:t>
            </a:r>
            <a:r>
              <a:rPr sz="900" spc="-10" dirty="0">
                <a:solidFill>
                  <a:srgbClr val="FFFFFF"/>
                </a:solidFill>
                <a:latin typeface="Calibri"/>
                <a:cs typeface="Calibri"/>
              </a:rPr>
              <a:t> </a:t>
            </a:r>
            <a:r>
              <a:rPr sz="900" spc="-5" dirty="0">
                <a:solidFill>
                  <a:srgbClr val="FFFFFF"/>
                </a:solidFill>
                <a:latin typeface="Calibri"/>
                <a:cs typeface="Calibri"/>
              </a:rPr>
              <a:t>number</a:t>
            </a:r>
            <a:r>
              <a:rPr sz="900" spc="-10" dirty="0">
                <a:solidFill>
                  <a:srgbClr val="FFFFFF"/>
                </a:solidFill>
                <a:latin typeface="Calibri"/>
                <a:cs typeface="Calibri"/>
              </a:rPr>
              <a:t> </a:t>
            </a:r>
            <a:r>
              <a:rPr sz="900" spc="-5" dirty="0">
                <a:solidFill>
                  <a:srgbClr val="FFFFFF"/>
                </a:solidFill>
                <a:latin typeface="Calibri"/>
                <a:cs typeface="Calibri"/>
              </a:rPr>
              <a:t>in</a:t>
            </a:r>
            <a:r>
              <a:rPr sz="900" spc="-10" dirty="0">
                <a:solidFill>
                  <a:srgbClr val="FFFFFF"/>
                </a:solidFill>
                <a:latin typeface="Calibri"/>
                <a:cs typeface="Calibri"/>
              </a:rPr>
              <a:t> </a:t>
            </a:r>
            <a:r>
              <a:rPr sz="900" spc="-5" dirty="0">
                <a:solidFill>
                  <a:srgbClr val="FFFFFF"/>
                </a:solidFill>
                <a:latin typeface="Calibri"/>
                <a:cs typeface="Calibri"/>
              </a:rPr>
              <a:t>England</a:t>
            </a:r>
            <a:r>
              <a:rPr sz="900" spc="-10" dirty="0">
                <a:solidFill>
                  <a:srgbClr val="FFFFFF"/>
                </a:solidFill>
                <a:latin typeface="Calibri"/>
                <a:cs typeface="Calibri"/>
              </a:rPr>
              <a:t> </a:t>
            </a:r>
            <a:r>
              <a:rPr sz="900" spc="-5" dirty="0">
                <a:solidFill>
                  <a:srgbClr val="FFFFFF"/>
                </a:solidFill>
                <a:latin typeface="Calibri"/>
                <a:cs typeface="Calibri"/>
              </a:rPr>
              <a:t>and</a:t>
            </a:r>
            <a:r>
              <a:rPr sz="900" spc="-10" dirty="0">
                <a:solidFill>
                  <a:srgbClr val="FFFFFF"/>
                </a:solidFill>
                <a:latin typeface="Calibri"/>
                <a:cs typeface="Calibri"/>
              </a:rPr>
              <a:t> </a:t>
            </a:r>
            <a:r>
              <a:rPr sz="900" spc="-5" dirty="0">
                <a:solidFill>
                  <a:srgbClr val="FFFFFF"/>
                </a:solidFill>
                <a:latin typeface="Calibri"/>
                <a:cs typeface="Calibri"/>
              </a:rPr>
              <a:t>Wales</a:t>
            </a:r>
            <a:r>
              <a:rPr sz="900" spc="-15" dirty="0">
                <a:solidFill>
                  <a:srgbClr val="FFFFFF"/>
                </a:solidFill>
                <a:latin typeface="Calibri"/>
                <a:cs typeface="Calibri"/>
              </a:rPr>
              <a:t> </a:t>
            </a:r>
            <a:r>
              <a:rPr sz="900" spc="-5" dirty="0">
                <a:solidFill>
                  <a:srgbClr val="FFFFFF"/>
                </a:solidFill>
                <a:latin typeface="Calibri"/>
                <a:cs typeface="Calibri"/>
              </a:rPr>
              <a:t>214779,  in</a:t>
            </a:r>
            <a:r>
              <a:rPr sz="900" spc="-10" dirty="0">
                <a:solidFill>
                  <a:srgbClr val="FFFFFF"/>
                </a:solidFill>
                <a:latin typeface="Calibri"/>
                <a:cs typeface="Calibri"/>
              </a:rPr>
              <a:t> </a:t>
            </a:r>
            <a:r>
              <a:rPr sz="900" spc="-5" dirty="0">
                <a:solidFill>
                  <a:srgbClr val="FFFFFF"/>
                </a:solidFill>
                <a:latin typeface="Calibri"/>
                <a:cs typeface="Calibri"/>
              </a:rPr>
              <a:t>Scotland</a:t>
            </a:r>
            <a:r>
              <a:rPr sz="900" spc="-10" dirty="0">
                <a:solidFill>
                  <a:srgbClr val="FFFFFF"/>
                </a:solidFill>
                <a:latin typeface="Calibri"/>
                <a:cs typeface="Calibri"/>
              </a:rPr>
              <a:t> </a:t>
            </a:r>
            <a:r>
              <a:rPr sz="900" spc="-5" dirty="0">
                <a:solidFill>
                  <a:srgbClr val="FFFFFF"/>
                </a:solidFill>
                <a:latin typeface="Calibri"/>
                <a:cs typeface="Calibri"/>
              </a:rPr>
              <a:t>SC009359</a:t>
            </a:r>
            <a:r>
              <a:rPr sz="900" spc="-10" dirty="0">
                <a:solidFill>
                  <a:srgbClr val="FFFFFF"/>
                </a:solidFill>
                <a:latin typeface="Calibri"/>
                <a:cs typeface="Calibri"/>
              </a:rPr>
              <a:t> </a:t>
            </a:r>
            <a:r>
              <a:rPr sz="900" spc="-5" dirty="0">
                <a:solidFill>
                  <a:srgbClr val="FFFFFF"/>
                </a:solidFill>
                <a:latin typeface="Calibri"/>
                <a:cs typeface="Calibri"/>
              </a:rPr>
              <a:t>and</a:t>
            </a:r>
            <a:r>
              <a:rPr sz="900" spc="-10" dirty="0">
                <a:solidFill>
                  <a:srgbClr val="FFFFFF"/>
                </a:solidFill>
                <a:latin typeface="Calibri"/>
                <a:cs typeface="Calibri"/>
              </a:rPr>
              <a:t> </a:t>
            </a:r>
            <a:r>
              <a:rPr sz="900" spc="-5" dirty="0">
                <a:solidFill>
                  <a:srgbClr val="FFFFFF"/>
                </a:solidFill>
                <a:latin typeface="Calibri"/>
                <a:cs typeface="Calibri"/>
              </a:rPr>
              <a:t>in</a:t>
            </a:r>
            <a:r>
              <a:rPr sz="900" spc="-15" dirty="0">
                <a:solidFill>
                  <a:srgbClr val="FFFFFF"/>
                </a:solidFill>
                <a:latin typeface="Calibri"/>
                <a:cs typeface="Calibri"/>
              </a:rPr>
              <a:t> </a:t>
            </a:r>
            <a:r>
              <a:rPr sz="900" spc="-5" dirty="0">
                <a:solidFill>
                  <a:srgbClr val="FFFFFF"/>
                </a:solidFill>
                <a:latin typeface="Calibri"/>
                <a:cs typeface="Calibri"/>
              </a:rPr>
              <a:t>the</a:t>
            </a:r>
            <a:r>
              <a:rPr sz="900" spc="5" dirty="0">
                <a:solidFill>
                  <a:srgbClr val="FFFFFF"/>
                </a:solidFill>
                <a:latin typeface="Calibri"/>
                <a:cs typeface="Calibri"/>
              </a:rPr>
              <a:t> </a:t>
            </a:r>
            <a:r>
              <a:rPr sz="900" spc="-5" dirty="0">
                <a:solidFill>
                  <a:srgbClr val="FFFFFF"/>
                </a:solidFill>
                <a:latin typeface="Calibri"/>
                <a:cs typeface="Calibri"/>
              </a:rPr>
              <a:t>Republic</a:t>
            </a:r>
            <a:r>
              <a:rPr sz="900" spc="-10" dirty="0">
                <a:solidFill>
                  <a:srgbClr val="FFFFFF"/>
                </a:solidFill>
                <a:latin typeface="Calibri"/>
                <a:cs typeface="Calibri"/>
              </a:rPr>
              <a:t> </a:t>
            </a:r>
            <a:r>
              <a:rPr sz="900" spc="-5" dirty="0">
                <a:solidFill>
                  <a:srgbClr val="FFFFFF"/>
                </a:solidFill>
                <a:latin typeface="Calibri"/>
                <a:cs typeface="Calibri"/>
              </a:rPr>
              <a:t>of</a:t>
            </a:r>
            <a:r>
              <a:rPr sz="900" spc="-10" dirty="0">
                <a:solidFill>
                  <a:srgbClr val="FFFFFF"/>
                </a:solidFill>
                <a:latin typeface="Calibri"/>
                <a:cs typeface="Calibri"/>
              </a:rPr>
              <a:t> </a:t>
            </a:r>
            <a:r>
              <a:rPr sz="900" spc="-5" dirty="0">
                <a:solidFill>
                  <a:srgbClr val="FFFFFF"/>
                </a:solidFill>
                <a:latin typeface="Calibri"/>
                <a:cs typeface="Calibri"/>
              </a:rPr>
              <a:t>Ireland</a:t>
            </a:r>
            <a:r>
              <a:rPr sz="900" spc="-10" dirty="0">
                <a:solidFill>
                  <a:srgbClr val="FFFFFF"/>
                </a:solidFill>
                <a:latin typeface="Calibri"/>
                <a:cs typeface="Calibri"/>
              </a:rPr>
              <a:t> </a:t>
            </a:r>
            <a:r>
              <a:rPr sz="900" spc="-5" dirty="0">
                <a:solidFill>
                  <a:srgbClr val="FFFFFF"/>
                </a:solidFill>
                <a:latin typeface="Calibri"/>
                <a:cs typeface="Calibri"/>
              </a:rPr>
              <a:t>CHY6399</a:t>
            </a:r>
            <a:r>
              <a:rPr lang="en-GB" sz="900" spc="-5" dirty="0">
                <a:solidFill>
                  <a:srgbClr val="FFFFFF"/>
                </a:solidFill>
                <a:latin typeface="Calibri"/>
                <a:cs typeface="Calibri"/>
              </a:rPr>
              <a:t>.</a:t>
            </a:r>
            <a:endParaRPr sz="900" dirty="0">
              <a:latin typeface="Calibri"/>
              <a:cs typeface="Calibri"/>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TotalTime>
  <Words>110</Words>
  <Application>Microsoft Office PowerPoint</Application>
  <PresentationFormat>A4 Paper (210x297 mm)</PresentationFormat>
  <Paragraphs>11</Paragraphs>
  <Slides>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Calibri</vt:lpstr>
      <vt:lpstr>Calibri Light</vt:lpstr>
      <vt:lpstr>Office Theme</vt:lpstr>
      <vt:lpstr>PowerPoint Presentation</vt:lpstr>
      <vt:lpstr>Our Father God…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Betteridge</dc:creator>
  <cp:lastModifiedBy>Faye Lloyd-Jones</cp:lastModifiedBy>
  <cp:revision>1</cp:revision>
  <dcterms:created xsi:type="dcterms:W3CDTF">2023-05-16T09:52:00Z</dcterms:created>
  <dcterms:modified xsi:type="dcterms:W3CDTF">2024-05-28T10:42:48Z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2023-05-11T00:00:00Z</vt:filetime>
  </property>
  <property fmtid="{D5CDD505-2E9C-101B-9397-08002B2CF9AE}" pid="3" name="Creator">
    <vt:lpwstr>Acrobat PDFMaker 21 for PowerPoint</vt:lpwstr>
  </property>
  <property fmtid="{D5CDD505-2E9C-101B-9397-08002B2CF9AE}" pid="4" name="LastSaved">
    <vt:filetime>2023-05-16T00:00:00Z</vt:filetime>
  </property>
</Properties>
</file>