
<file path=[Content_Types].xml><?xml version="1.0" encoding="utf-8"?>
<Types xmlns="http://schemas.openxmlformats.org/package/2006/content-types">
  <Default Extension="bmp" ContentType="image/bmp"/>
  <Default Extension="gif" ContentType="image/gif"/>
  <Default Extension="jpeg" ContentType="image/jpg"/>
  <Default Extension="mov" ContentType="application/movie"/>
  <Default Extension="pdf" ContentType="application/pdf"/>
  <Default Extension="png" ContentType="image/png"/>
  <Default Extension="rels" ContentType="application/vnd.openxmlformats-package.relationships+xml"/>
  <Default Extension="tif" ContentType="image/tif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customXml" Target="../customXml/item2.xml"/><Relationship Id="rId3" Type="http://schemas.openxmlformats.org/officeDocument/2006/relationships/commentAuthors" Target="commentAuthors.xml"/><Relationship Id="rId7" Type="http://schemas.openxmlformats.org/officeDocument/2006/relationships/notesMaster" Target="notesMasters/notesMaster1.xml"/><Relationship Id="rId12" Type="http://schemas.openxmlformats.org/officeDocument/2006/relationships/slide" Target="slides/slide5.xml"/><Relationship Id="rId17" Type="http://schemas.openxmlformats.org/officeDocument/2006/relationships/customXml" Target="../customXml/item1.xml"/><Relationship Id="rId2" Type="http://schemas.openxmlformats.org/officeDocument/2006/relationships/viewProps" Target="viewProps.xml"/><Relationship Id="rId16" Type="http://schemas.openxmlformats.org/officeDocument/2006/relationships/slide" Target="slides/slide9.xml"/><Relationship Id="rId1" Type="http://schemas.openxmlformats.org/officeDocument/2006/relationships/presProps" Target="presProps.xml"/><Relationship Id="rId6" Type="http://schemas.openxmlformats.org/officeDocument/2006/relationships/theme" Target="theme/theme1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salad with fried rice, boiled eggs and chopsticks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Bowl with salmon cakes, salad and houmous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Bowl of pappardelle pasta with parsley butter, roasted hazelnuts and shaved parmesan cheese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 and chopsticks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oumous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Bowl of pappardelle pasta with parsley butter, roasted hazelnuts and shaved parmesan cheese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fredek1.jpg" descr="fredek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fredek2.jpg" descr="fredek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fredek3.jpg" descr="fredek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fredek4.jpg" descr="fredek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fredek5.jpg" descr="fredek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fredek6.jpg" descr="fredek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fredek7.jpg" descr="fredek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fredek8.jpg" descr="fredek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fredek9.jpg" descr="fredek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F448C662FB394AAC99D0785FCB9EFE" ma:contentTypeVersion="17" ma:contentTypeDescription="Create a new document." ma:contentTypeScope="" ma:versionID="ddb72520c2d46fe9494db1af6fbf0ce3">
  <xsd:schema xmlns:xsd="http://www.w3.org/2001/XMLSchema" xmlns:xs="http://www.w3.org/2001/XMLSchema" xmlns:p="http://schemas.microsoft.com/office/2006/metadata/properties" xmlns:ns2="466f9437-edad-4b70-8c1e-678e90a28dbe" xmlns:ns3="13a34a21-b267-41f8-862e-9a79bb07b7ec" targetNamespace="http://schemas.microsoft.com/office/2006/metadata/properties" ma:root="true" ma:fieldsID="99df941983d4f2f49c3783bb6a94e580" ns2:_="" ns3:_="">
    <xsd:import namespace="466f9437-edad-4b70-8c1e-678e90a28dbe"/>
    <xsd:import namespace="13a34a21-b267-41f8-862e-9a79bb07b7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6f9437-edad-4b70-8c1e-678e90a28d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0a80d65-cb42-4a96-a38d-e87d92f5402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a34a21-b267-41f8-862e-9a79bb07b7e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5034dcc-61d9-44f2-a14b-d11fb091c143}" ma:internalName="TaxCatchAll" ma:showField="CatchAllData" ma:web="13a34a21-b267-41f8-862e-9a79bb07b7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A72BC5-5C45-4BE9-A13D-EA9721EB63E8}"/>
</file>

<file path=customXml/itemProps2.xml><?xml version="1.0" encoding="utf-8"?>
<ds:datastoreItem xmlns:ds="http://schemas.openxmlformats.org/officeDocument/2006/customXml" ds:itemID="{3A01D15A-4120-43A7-AAA8-D2C631068C95}"/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