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74" r:id="rId5"/>
    <p:sldId id="275" r:id="rId6"/>
    <p:sldId id="284" r:id="rId7"/>
    <p:sldId id="276" r:id="rId8"/>
    <p:sldId id="278" r:id="rId9"/>
    <p:sldId id="279" r:id="rId10"/>
    <p:sldId id="280" r:id="rId11"/>
    <p:sldId id="283" r:id="rId12"/>
    <p:sldId id="282" r:id="rId13"/>
    <p:sldId id="28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238A"/>
    <a:srgbClr val="58B947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0F4BDE-74DF-4DF0-8CCF-E47B03FA1B80}" v="1" dt="2021-11-19T12:04:37.7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ona Johnson" userId="cb662817-8725-4012-8f75-f6f30707ee54" providerId="ADAL" clId="{5B0F4BDE-74DF-4DF0-8CCF-E47B03FA1B80}"/>
    <pc:docChg chg="undo modSld">
      <pc:chgData name="Fiona Johnson" userId="cb662817-8725-4012-8f75-f6f30707ee54" providerId="ADAL" clId="{5B0F4BDE-74DF-4DF0-8CCF-E47B03FA1B80}" dt="2021-11-19T12:07:53.462" v="45" actId="14100"/>
      <pc:docMkLst>
        <pc:docMk/>
      </pc:docMkLst>
      <pc:sldChg chg="modSp">
        <pc:chgData name="Fiona Johnson" userId="cb662817-8725-4012-8f75-f6f30707ee54" providerId="ADAL" clId="{5B0F4BDE-74DF-4DF0-8CCF-E47B03FA1B80}" dt="2021-11-19T12:02:39.711" v="9" actId="14100"/>
        <pc:sldMkLst>
          <pc:docMk/>
          <pc:sldMk cId="1047897850" sldId="274"/>
        </pc:sldMkLst>
        <pc:spChg chg="mod">
          <ac:chgData name="Fiona Johnson" userId="cb662817-8725-4012-8f75-f6f30707ee54" providerId="ADAL" clId="{5B0F4BDE-74DF-4DF0-8CCF-E47B03FA1B80}" dt="2021-11-19T12:02:39.711" v="9" actId="14100"/>
          <ac:spMkLst>
            <pc:docMk/>
            <pc:sldMk cId="1047897850" sldId="274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B0F4BDE-74DF-4DF0-8CCF-E47B03FA1B80}" dt="2021-11-19T12:02:07.496" v="6" actId="20577"/>
        <pc:sldMkLst>
          <pc:docMk/>
          <pc:sldMk cId="1203600040" sldId="275"/>
        </pc:sldMkLst>
        <pc:spChg chg="mod">
          <ac:chgData name="Fiona Johnson" userId="cb662817-8725-4012-8f75-f6f30707ee54" providerId="ADAL" clId="{5B0F4BDE-74DF-4DF0-8CCF-E47B03FA1B80}" dt="2021-11-19T12:02:07.496" v="6" actId="20577"/>
          <ac:spMkLst>
            <pc:docMk/>
            <pc:sldMk cId="1203600040" sldId="275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B0F4BDE-74DF-4DF0-8CCF-E47B03FA1B80}" dt="2021-11-19T12:03:01.460" v="10" actId="2711"/>
        <pc:sldMkLst>
          <pc:docMk/>
          <pc:sldMk cId="2387411636" sldId="276"/>
        </pc:sldMkLst>
        <pc:spChg chg="mod">
          <ac:chgData name="Fiona Johnson" userId="cb662817-8725-4012-8f75-f6f30707ee54" providerId="ADAL" clId="{5B0F4BDE-74DF-4DF0-8CCF-E47B03FA1B80}" dt="2021-11-19T12:03:01.460" v="10" actId="2711"/>
          <ac:spMkLst>
            <pc:docMk/>
            <pc:sldMk cId="2387411636" sldId="276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B0F4BDE-74DF-4DF0-8CCF-E47B03FA1B80}" dt="2021-11-19T12:03:21.636" v="12" actId="14100"/>
        <pc:sldMkLst>
          <pc:docMk/>
          <pc:sldMk cId="2129289744" sldId="277"/>
        </pc:sldMkLst>
        <pc:spChg chg="mod">
          <ac:chgData name="Fiona Johnson" userId="cb662817-8725-4012-8f75-f6f30707ee54" providerId="ADAL" clId="{5B0F4BDE-74DF-4DF0-8CCF-E47B03FA1B80}" dt="2021-11-19T12:03:21.636" v="12" actId="14100"/>
          <ac:spMkLst>
            <pc:docMk/>
            <pc:sldMk cId="2129289744" sldId="277"/>
            <ac:spMk id="6" creationId="{00000000-0000-0000-0000-000000000000}"/>
          </ac:spMkLst>
        </pc:spChg>
      </pc:sldChg>
      <pc:sldChg chg="addSp modSp">
        <pc:chgData name="Fiona Johnson" userId="cb662817-8725-4012-8f75-f6f30707ee54" providerId="ADAL" clId="{5B0F4BDE-74DF-4DF0-8CCF-E47B03FA1B80}" dt="2021-11-19T12:05:53.628" v="28" actId="14100"/>
        <pc:sldMkLst>
          <pc:docMk/>
          <pc:sldMk cId="3155692634" sldId="278"/>
        </pc:sldMkLst>
        <pc:spChg chg="mod">
          <ac:chgData name="Fiona Johnson" userId="cb662817-8725-4012-8f75-f6f30707ee54" providerId="ADAL" clId="{5B0F4BDE-74DF-4DF0-8CCF-E47B03FA1B80}" dt="2021-11-19T12:03:40.180" v="14" actId="14100"/>
          <ac:spMkLst>
            <pc:docMk/>
            <pc:sldMk cId="3155692634" sldId="278"/>
            <ac:spMk id="6" creationId="{00000000-0000-0000-0000-000000000000}"/>
          </ac:spMkLst>
        </pc:spChg>
        <pc:picChg chg="add mod ord modCrop">
          <ac:chgData name="Fiona Johnson" userId="cb662817-8725-4012-8f75-f6f30707ee54" providerId="ADAL" clId="{5B0F4BDE-74DF-4DF0-8CCF-E47B03FA1B80}" dt="2021-11-19T12:05:53.628" v="28" actId="14100"/>
          <ac:picMkLst>
            <pc:docMk/>
            <pc:sldMk cId="3155692634" sldId="278"/>
            <ac:picMk id="3" creationId="{FC66C058-DF48-4B97-9E25-51289AFD644C}"/>
          </ac:picMkLst>
        </pc:picChg>
      </pc:sldChg>
      <pc:sldChg chg="modSp">
        <pc:chgData name="Fiona Johnson" userId="cb662817-8725-4012-8f75-f6f30707ee54" providerId="ADAL" clId="{5B0F4BDE-74DF-4DF0-8CCF-E47B03FA1B80}" dt="2021-11-19T12:06:09.540" v="30" actId="14100"/>
        <pc:sldMkLst>
          <pc:docMk/>
          <pc:sldMk cId="3552389271" sldId="279"/>
        </pc:sldMkLst>
        <pc:spChg chg="mod">
          <ac:chgData name="Fiona Johnson" userId="cb662817-8725-4012-8f75-f6f30707ee54" providerId="ADAL" clId="{5B0F4BDE-74DF-4DF0-8CCF-E47B03FA1B80}" dt="2021-11-19T12:06:09.540" v="30" actId="14100"/>
          <ac:spMkLst>
            <pc:docMk/>
            <pc:sldMk cId="3552389271" sldId="279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B0F4BDE-74DF-4DF0-8CCF-E47B03FA1B80}" dt="2021-11-19T12:06:59.920" v="39" actId="1076"/>
        <pc:sldMkLst>
          <pc:docMk/>
          <pc:sldMk cId="3024856826" sldId="280"/>
        </pc:sldMkLst>
        <pc:spChg chg="mod">
          <ac:chgData name="Fiona Johnson" userId="cb662817-8725-4012-8f75-f6f30707ee54" providerId="ADAL" clId="{5B0F4BDE-74DF-4DF0-8CCF-E47B03FA1B80}" dt="2021-11-19T12:06:59.920" v="39" actId="1076"/>
          <ac:spMkLst>
            <pc:docMk/>
            <pc:sldMk cId="3024856826" sldId="280"/>
            <ac:spMk id="2" creationId="{80039774-1033-471E-BF8F-E8F903E71FA6}"/>
          </ac:spMkLst>
        </pc:spChg>
        <pc:spChg chg="mod ord">
          <ac:chgData name="Fiona Johnson" userId="cb662817-8725-4012-8f75-f6f30707ee54" providerId="ADAL" clId="{5B0F4BDE-74DF-4DF0-8CCF-E47B03FA1B80}" dt="2021-11-19T12:06:36.473" v="34" actId="166"/>
          <ac:spMkLst>
            <pc:docMk/>
            <pc:sldMk cId="3024856826" sldId="280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B0F4BDE-74DF-4DF0-8CCF-E47B03FA1B80}" dt="2021-11-19T12:07:53.462" v="45" actId="14100"/>
        <pc:sldMkLst>
          <pc:docMk/>
          <pc:sldMk cId="1856558042" sldId="281"/>
        </pc:sldMkLst>
        <pc:spChg chg="mod">
          <ac:chgData name="Fiona Johnson" userId="cb662817-8725-4012-8f75-f6f30707ee54" providerId="ADAL" clId="{5B0F4BDE-74DF-4DF0-8CCF-E47B03FA1B80}" dt="2021-11-19T12:07:53.462" v="45" actId="14100"/>
          <ac:spMkLst>
            <pc:docMk/>
            <pc:sldMk cId="1856558042" sldId="281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B0F4BDE-74DF-4DF0-8CCF-E47B03FA1B80}" dt="2021-11-19T12:07:15.649" v="41" actId="14100"/>
        <pc:sldMkLst>
          <pc:docMk/>
          <pc:sldMk cId="1279572120" sldId="282"/>
        </pc:sldMkLst>
        <pc:spChg chg="mod">
          <ac:chgData name="Fiona Johnson" userId="cb662817-8725-4012-8f75-f6f30707ee54" providerId="ADAL" clId="{5B0F4BDE-74DF-4DF0-8CCF-E47B03FA1B80}" dt="2021-11-19T12:07:15.649" v="41" actId="14100"/>
          <ac:spMkLst>
            <pc:docMk/>
            <pc:sldMk cId="1279572120" sldId="282"/>
            <ac:spMk id="6" creationId="{00000000-0000-0000-0000-000000000000}"/>
          </ac:spMkLst>
        </pc:spChg>
      </pc:sldChg>
      <pc:sldChg chg="modSp">
        <pc:chgData name="Fiona Johnson" userId="cb662817-8725-4012-8f75-f6f30707ee54" providerId="ADAL" clId="{5B0F4BDE-74DF-4DF0-8CCF-E47B03FA1B80}" dt="2021-11-19T12:07:39.208" v="43" actId="14100"/>
        <pc:sldMkLst>
          <pc:docMk/>
          <pc:sldMk cId="4119176973" sldId="283"/>
        </pc:sldMkLst>
        <pc:spChg chg="mod">
          <ac:chgData name="Fiona Johnson" userId="cb662817-8725-4012-8f75-f6f30707ee54" providerId="ADAL" clId="{5B0F4BDE-74DF-4DF0-8CCF-E47B03FA1B80}" dt="2021-11-19T12:07:39.208" v="43" actId="14100"/>
          <ac:spMkLst>
            <pc:docMk/>
            <pc:sldMk cId="4119176973" sldId="283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251F1-4E25-46D4-B6A8-022F333BFE9E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3F82F-B3B2-418A-A874-F57342EEB0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6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343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25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77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41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3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987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427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05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05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93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7459-BEB1-4D16-934B-F922FE7A9F6C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84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F7459-BEB1-4D16-934B-F922FE7A9F6C}" type="datetimeFigureOut">
              <a:rPr lang="en-GB" smtClean="0"/>
              <a:t>31/08/2023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F6EB0-1F8C-47D3-8A03-3CE7BC18D3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77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2.gif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gif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.gif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29.jpeg"/><Relationship Id="rId5" Type="http://schemas.openxmlformats.org/officeDocument/2006/relationships/image" Target="../media/image24.jpeg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ench&#10;&#10;Description automatically generated">
            <a:extLst>
              <a:ext uri="{FF2B5EF4-FFF2-40B4-BE49-F238E27FC236}">
                <a16:creationId xmlns:a16="http://schemas.microsoft.com/office/drawing/2014/main" id="{6300ED67-F3A0-B361-2FFD-095C293071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9"/>
          <a:stretch/>
        </p:blipFill>
        <p:spPr>
          <a:xfrm>
            <a:off x="-16771" y="0"/>
            <a:ext cx="916077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844" y="6211669"/>
            <a:ext cx="3923928" cy="646331"/>
          </a:xfrm>
          <a:prstGeom prst="rect">
            <a:avLst/>
          </a:prstGeom>
          <a:solidFill>
            <a:srgbClr val="A4238A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Homelessness</a:t>
            </a:r>
            <a:endParaRPr 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ithos Pro Regular" panose="04020905040E02020A04" pitchFamily="82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47897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11669"/>
            <a:ext cx="1979712" cy="646331"/>
          </a:xfrm>
          <a:prstGeom prst="rect">
            <a:avLst/>
          </a:prstGeom>
          <a:solidFill>
            <a:srgbClr val="A4238A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Hope</a:t>
            </a:r>
          </a:p>
        </p:txBody>
      </p:sp>
      <p:pic>
        <p:nvPicPr>
          <p:cNvPr id="4" name="Picture 3" descr="A white wall with black text&#10;&#10;Description automatically generated">
            <a:extLst>
              <a:ext uri="{FF2B5EF4-FFF2-40B4-BE49-F238E27FC236}">
                <a16:creationId xmlns:a16="http://schemas.microsoft.com/office/drawing/2014/main" id="{B00D2C70-A290-1A90-6892-5972F54803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"/>
          <a:stretch/>
        </p:blipFill>
        <p:spPr>
          <a:xfrm>
            <a:off x="11829" y="1"/>
            <a:ext cx="2530167" cy="3429000"/>
          </a:xfrm>
          <a:prstGeom prst="rect">
            <a:avLst/>
          </a:prstGeom>
        </p:spPr>
      </p:pic>
      <p:pic>
        <p:nvPicPr>
          <p:cNvPr id="9" name="Picture 8" descr="A white wall with black text&#10;&#10;Description automatically generated">
            <a:extLst>
              <a:ext uri="{FF2B5EF4-FFF2-40B4-BE49-F238E27FC236}">
                <a16:creationId xmlns:a16="http://schemas.microsoft.com/office/drawing/2014/main" id="{37ED6E4E-9644-B5DF-32B3-8A2BC362CE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0" t="4507" b="14367"/>
          <a:stretch/>
        </p:blipFill>
        <p:spPr>
          <a:xfrm>
            <a:off x="3350511" y="4970011"/>
            <a:ext cx="1922503" cy="1296145"/>
          </a:xfrm>
          <a:prstGeom prst="rect">
            <a:avLst/>
          </a:prstGeom>
        </p:spPr>
      </p:pic>
      <p:pic>
        <p:nvPicPr>
          <p:cNvPr id="11" name="Picture 10" descr="A sign on a wall&#10;&#10;Description automatically generated">
            <a:extLst>
              <a:ext uri="{FF2B5EF4-FFF2-40B4-BE49-F238E27FC236}">
                <a16:creationId xmlns:a16="http://schemas.microsoft.com/office/drawing/2014/main" id="{96A942AE-2347-135E-4B1D-15B0181644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8" b="20581"/>
          <a:stretch/>
        </p:blipFill>
        <p:spPr>
          <a:xfrm>
            <a:off x="5367774" y="23022"/>
            <a:ext cx="3776225" cy="3121281"/>
          </a:xfrm>
          <a:prstGeom prst="rect">
            <a:avLst/>
          </a:prstGeom>
        </p:spPr>
      </p:pic>
      <p:pic>
        <p:nvPicPr>
          <p:cNvPr id="16" name="Picture 15" descr="A group of pictures on a wall&#10;&#10;Description automatically generated">
            <a:extLst>
              <a:ext uri="{FF2B5EF4-FFF2-40B4-BE49-F238E27FC236}">
                <a16:creationId xmlns:a16="http://schemas.microsoft.com/office/drawing/2014/main" id="{B2523430-E54A-F87C-745E-2258D9F2CA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t="11441" r="1866" b="17593"/>
          <a:stretch/>
        </p:blipFill>
        <p:spPr>
          <a:xfrm>
            <a:off x="3381771" y="3389369"/>
            <a:ext cx="2850599" cy="1532225"/>
          </a:xfrm>
          <a:prstGeom prst="rect">
            <a:avLst/>
          </a:prstGeom>
        </p:spPr>
      </p:pic>
      <p:pic>
        <p:nvPicPr>
          <p:cNvPr id="20" name="Picture 19" descr="A sign on a wall&#10;&#10;Description automatically generated">
            <a:extLst>
              <a:ext uri="{FF2B5EF4-FFF2-40B4-BE49-F238E27FC236}">
                <a16:creationId xmlns:a16="http://schemas.microsoft.com/office/drawing/2014/main" id="{239A6153-F7C7-2D26-5E71-C572BCD045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8"/>
          <a:stretch/>
        </p:blipFill>
        <p:spPr>
          <a:xfrm>
            <a:off x="3381771" y="1640377"/>
            <a:ext cx="1282039" cy="1532225"/>
          </a:xfrm>
          <a:prstGeom prst="rect">
            <a:avLst/>
          </a:prstGeom>
        </p:spPr>
      </p:pic>
      <p:pic>
        <p:nvPicPr>
          <p:cNvPr id="22" name="Picture 21" descr="A painting on the wall&#10;&#10;Description automatically generated">
            <a:extLst>
              <a:ext uri="{FF2B5EF4-FFF2-40B4-BE49-F238E27FC236}">
                <a16:creationId xmlns:a16="http://schemas.microsoft.com/office/drawing/2014/main" id="{F8D9C77B-6EBC-ADC6-874F-0D8F2336F8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6028" y="3826995"/>
            <a:ext cx="3501008" cy="2625756"/>
          </a:xfrm>
          <a:prstGeom prst="rect">
            <a:avLst/>
          </a:prstGeom>
        </p:spPr>
      </p:pic>
      <p:pic>
        <p:nvPicPr>
          <p:cNvPr id="24" name="Picture 23" descr="A person painting a wall&#10;&#10;Description automatically generated">
            <a:extLst>
              <a:ext uri="{FF2B5EF4-FFF2-40B4-BE49-F238E27FC236}">
                <a16:creationId xmlns:a16="http://schemas.microsoft.com/office/drawing/2014/main" id="{7FE0D58E-856F-A6C2-E30B-5B9D955ADF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56" y="4970011"/>
            <a:ext cx="1092378" cy="1912068"/>
          </a:xfrm>
          <a:prstGeom prst="rect">
            <a:avLst/>
          </a:prstGeom>
        </p:spPr>
      </p:pic>
      <p:pic>
        <p:nvPicPr>
          <p:cNvPr id="26" name="Picture 25" descr="A painting of a beach with palm trees&#10;&#10;Description automatically generated">
            <a:extLst>
              <a:ext uri="{FF2B5EF4-FFF2-40B4-BE49-F238E27FC236}">
                <a16:creationId xmlns:a16="http://schemas.microsoft.com/office/drawing/2014/main" id="{6A1258E8-A893-2EE0-1FBC-6D479FBA024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6995" r="2260" b="4054"/>
          <a:stretch/>
        </p:blipFill>
        <p:spPr>
          <a:xfrm>
            <a:off x="2851360" y="-12927"/>
            <a:ext cx="2207050" cy="1596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pic>
        <p:nvPicPr>
          <p:cNvPr id="28" name="Picture 27" descr="A wall with a painting of birds&#10;&#10;Description automatically generated">
            <a:extLst>
              <a:ext uri="{FF2B5EF4-FFF2-40B4-BE49-F238E27FC236}">
                <a16:creationId xmlns:a16="http://schemas.microsoft.com/office/drawing/2014/main" id="{4D632E82-BED2-72B5-F930-D96A532254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" y="4155481"/>
            <a:ext cx="3235229" cy="213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93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8507" y="6211669"/>
            <a:ext cx="4572000" cy="646331"/>
          </a:xfrm>
          <a:prstGeom prst="rect">
            <a:avLst/>
          </a:prstGeom>
          <a:solidFill>
            <a:srgbClr val="A4238A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Rough sleeping</a:t>
            </a:r>
          </a:p>
        </p:txBody>
      </p:sp>
      <p:pic>
        <p:nvPicPr>
          <p:cNvPr id="3" name="Picture 2" descr="A person sitting on the ground next to a brick wall&#10;&#10;Description automatically generated">
            <a:extLst>
              <a:ext uri="{FF2B5EF4-FFF2-40B4-BE49-F238E27FC236}">
                <a16:creationId xmlns:a16="http://schemas.microsoft.com/office/drawing/2014/main" id="{9247B971-EEC3-5F28-0B2C-7132891BE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91" y="1977085"/>
            <a:ext cx="3381086" cy="2248571"/>
          </a:xfrm>
          <a:prstGeom prst="rect">
            <a:avLst/>
          </a:prstGeom>
        </p:spPr>
      </p:pic>
      <p:pic>
        <p:nvPicPr>
          <p:cNvPr id="8" name="Picture 7" descr="A person with a backpack walking into a building&#10;&#10;Description automatically generated">
            <a:extLst>
              <a:ext uri="{FF2B5EF4-FFF2-40B4-BE49-F238E27FC236}">
                <a16:creationId xmlns:a16="http://schemas.microsoft.com/office/drawing/2014/main" id="{E7B06C1D-C857-BEE0-11DD-7D104F62BF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7"/>
          <a:stretch/>
        </p:blipFill>
        <p:spPr>
          <a:xfrm>
            <a:off x="3073449" y="1964504"/>
            <a:ext cx="2422140" cy="2248570"/>
          </a:xfrm>
          <a:prstGeom prst="rect">
            <a:avLst/>
          </a:prstGeom>
        </p:spPr>
      </p:pic>
      <p:pic>
        <p:nvPicPr>
          <p:cNvPr id="9" name="Picture 8" descr="A person holding a cup and a container&#10;&#10;Description automatically generated">
            <a:extLst>
              <a:ext uri="{FF2B5EF4-FFF2-40B4-BE49-F238E27FC236}">
                <a16:creationId xmlns:a16="http://schemas.microsoft.com/office/drawing/2014/main" id="{39E36B58-D14B-C0D8-6349-3200714ACC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18353" b="10193"/>
          <a:stretch/>
        </p:blipFill>
        <p:spPr>
          <a:xfrm>
            <a:off x="-10745" y="1977085"/>
            <a:ext cx="2679085" cy="22422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pic>
        <p:nvPicPr>
          <p:cNvPr id="15" name="Picture 14" descr="A person sitting next to another person&#10;&#10;Description automatically generated">
            <a:extLst>
              <a:ext uri="{FF2B5EF4-FFF2-40B4-BE49-F238E27FC236}">
                <a16:creationId xmlns:a16="http://schemas.microsoft.com/office/drawing/2014/main" id="{E9989B88-777D-0B92-2D66-D65D533ECF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/>
          <a:stretch/>
        </p:blipFill>
        <p:spPr>
          <a:xfrm>
            <a:off x="860043" y="4313400"/>
            <a:ext cx="3037633" cy="1874305"/>
          </a:xfrm>
          <a:prstGeom prst="rect">
            <a:avLst/>
          </a:prstGeom>
        </p:spPr>
      </p:pic>
      <p:pic>
        <p:nvPicPr>
          <p:cNvPr id="19" name="Picture 18" descr="A person serving food to another person&#10;&#10;Description automatically generated">
            <a:extLst>
              <a:ext uri="{FF2B5EF4-FFF2-40B4-BE49-F238E27FC236}">
                <a16:creationId xmlns:a16="http://schemas.microsoft.com/office/drawing/2014/main" id="{0D1273F8-4E52-5A9B-BAD6-8B4C9878D0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54" y="-7775"/>
            <a:ext cx="3043077" cy="1901923"/>
          </a:xfrm>
          <a:prstGeom prst="rect">
            <a:avLst/>
          </a:prstGeom>
        </p:spPr>
      </p:pic>
      <p:pic>
        <p:nvPicPr>
          <p:cNvPr id="13" name="Picture 1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0B321FEA-6F71-24EF-53BE-188BFCD1B7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4" r="6727" b="15479"/>
          <a:stretch/>
        </p:blipFill>
        <p:spPr>
          <a:xfrm>
            <a:off x="5076056" y="4285782"/>
            <a:ext cx="3037633" cy="1901923"/>
          </a:xfrm>
          <a:prstGeom prst="rect">
            <a:avLst/>
          </a:prstGeom>
        </p:spPr>
      </p:pic>
      <p:pic>
        <p:nvPicPr>
          <p:cNvPr id="17" name="Picture 16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3286D7BC-96B2-0FA8-BE1F-4E7971313C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2" t="6973" r="9394" b="8050"/>
          <a:stretch/>
        </p:blipFill>
        <p:spPr>
          <a:xfrm>
            <a:off x="5076055" y="-12149"/>
            <a:ext cx="3037633" cy="187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00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6771" y="6211669"/>
            <a:ext cx="3940699" cy="646331"/>
          </a:xfrm>
          <a:prstGeom prst="rect">
            <a:avLst/>
          </a:prstGeom>
          <a:solidFill>
            <a:srgbClr val="A4238A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Sofa Surfing</a:t>
            </a:r>
            <a:endParaRPr 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ithos Pro Regular" panose="04020905040E02020A04" pitchFamily="82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46435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fence&#10;&#10;Description automatically generated">
            <a:extLst>
              <a:ext uri="{FF2B5EF4-FFF2-40B4-BE49-F238E27FC236}">
                <a16:creationId xmlns:a16="http://schemas.microsoft.com/office/drawing/2014/main" id="{D8EC688F-99CE-8960-F760-C6085B00B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296" y="3145075"/>
            <a:ext cx="4870704" cy="3657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3275856" cy="646331"/>
          </a:xfrm>
          <a:prstGeom prst="rect">
            <a:avLst/>
          </a:prstGeom>
          <a:solidFill>
            <a:srgbClr val="A4238A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Lifehouse</a:t>
            </a:r>
          </a:p>
        </p:txBody>
      </p:sp>
      <p:pic>
        <p:nvPicPr>
          <p:cNvPr id="8" name="Picture 7" descr="A person looking at a person holding a book&#10;&#10;Description automatically generated">
            <a:extLst>
              <a:ext uri="{FF2B5EF4-FFF2-40B4-BE49-F238E27FC236}">
                <a16:creationId xmlns:a16="http://schemas.microsoft.com/office/drawing/2014/main" id="{ED14B17E-252A-5839-CCFB-131AA20E2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50" y="0"/>
            <a:ext cx="4803150" cy="3202100"/>
          </a:xfrm>
          <a:prstGeom prst="rect">
            <a:avLst/>
          </a:prstGeom>
        </p:spPr>
      </p:pic>
      <p:pic>
        <p:nvPicPr>
          <p:cNvPr id="10" name="Picture 9" descr="A person with a backpack walking outside of a building&#10;&#10;Description automatically generated">
            <a:extLst>
              <a:ext uri="{FF2B5EF4-FFF2-40B4-BE49-F238E27FC236}">
                <a16:creationId xmlns:a16="http://schemas.microsoft.com/office/drawing/2014/main" id="{097DE172-8A7B-E815-5432-D63ED6C86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1" y="199046"/>
            <a:ext cx="3833489" cy="5750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11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a circle&#10;&#10;Description automatically generated">
            <a:extLst>
              <a:ext uri="{FF2B5EF4-FFF2-40B4-BE49-F238E27FC236}">
                <a16:creationId xmlns:a16="http://schemas.microsoft.com/office/drawing/2014/main" id="{4D69C5A3-6208-F967-CC76-E10EDF61C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7191" cy="3500393"/>
          </a:xfrm>
          <a:prstGeom prst="rect">
            <a:avLst/>
          </a:prstGeom>
        </p:spPr>
      </p:pic>
      <p:pic>
        <p:nvPicPr>
          <p:cNvPr id="8" name="Picture 7" descr="A person looking at a person&#10;&#10;Description automatically generated">
            <a:extLst>
              <a:ext uri="{FF2B5EF4-FFF2-40B4-BE49-F238E27FC236}">
                <a16:creationId xmlns:a16="http://schemas.microsoft.com/office/drawing/2014/main" id="{297D86BE-299C-058F-4523-C602E003EA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70" y="0"/>
            <a:ext cx="4174430" cy="2782575"/>
          </a:xfrm>
          <a:prstGeom prst="rect">
            <a:avLst/>
          </a:prstGeom>
        </p:spPr>
      </p:pic>
      <p:pic>
        <p:nvPicPr>
          <p:cNvPr id="12" name="Picture 11" descr="A person sitting at a table with another person sitting at a table&#10;&#10;Description automatically generated">
            <a:extLst>
              <a:ext uri="{FF2B5EF4-FFF2-40B4-BE49-F238E27FC236}">
                <a16:creationId xmlns:a16="http://schemas.microsoft.com/office/drawing/2014/main" id="{8966AA71-1E9E-BEB2-8F9E-3F3AE4C698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92" y="2963366"/>
            <a:ext cx="4213585" cy="2807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2699792" cy="646331"/>
          </a:xfrm>
          <a:prstGeom prst="rect">
            <a:avLst/>
          </a:prstGeom>
          <a:solidFill>
            <a:srgbClr val="A4238A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Support</a:t>
            </a:r>
            <a:endParaRPr 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ithos Pro Regular" panose="04020905040E02020A04" pitchFamily="82" charset="0"/>
              <a:cs typeface="Levenim MT" panose="02010502060101010101" pitchFamily="2" charset="-79"/>
            </a:endParaRPr>
          </a:p>
        </p:txBody>
      </p:sp>
      <p:pic>
        <p:nvPicPr>
          <p:cNvPr id="2" name="Picture 1" descr="A person hugging another person&#10;&#10;Description automatically generated">
            <a:extLst>
              <a:ext uri="{FF2B5EF4-FFF2-40B4-BE49-F238E27FC236}">
                <a16:creationId xmlns:a16="http://schemas.microsoft.com/office/drawing/2014/main" id="{219AC433-9634-586D-A15D-85BCA6EA9F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"/>
          <a:stretch/>
        </p:blipFill>
        <p:spPr>
          <a:xfrm>
            <a:off x="0" y="3682662"/>
            <a:ext cx="3563888" cy="25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92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4716016" cy="646331"/>
          </a:xfrm>
          <a:prstGeom prst="rect">
            <a:avLst/>
          </a:prstGeom>
          <a:solidFill>
            <a:srgbClr val="A4238A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Lifeskills</a:t>
            </a:r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 and Training</a:t>
            </a:r>
          </a:p>
        </p:txBody>
      </p:sp>
      <p:pic>
        <p:nvPicPr>
          <p:cNvPr id="3" name="Picture 2" descr="A person cooking in a kitchen&#10;&#10;Description automatically generated">
            <a:extLst>
              <a:ext uri="{FF2B5EF4-FFF2-40B4-BE49-F238E27FC236}">
                <a16:creationId xmlns:a16="http://schemas.microsoft.com/office/drawing/2014/main" id="{ECF900D2-3CD2-2B10-F316-F7D4446F7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64" y="0"/>
            <a:ext cx="4237624" cy="3178218"/>
          </a:xfrm>
          <a:prstGeom prst="rect">
            <a:avLst/>
          </a:prstGeom>
        </p:spPr>
      </p:pic>
      <p:pic>
        <p:nvPicPr>
          <p:cNvPr id="7" name="Picture 6" descr="A group of people working on a project&#10;&#10;Description automatically generated">
            <a:extLst>
              <a:ext uri="{FF2B5EF4-FFF2-40B4-BE49-F238E27FC236}">
                <a16:creationId xmlns:a16="http://schemas.microsoft.com/office/drawing/2014/main" id="{0FBD945A-DD16-317F-EDAE-847E3921D0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0"/>
            <a:ext cx="4211960" cy="3158970"/>
          </a:xfrm>
          <a:prstGeom prst="rect">
            <a:avLst/>
          </a:prstGeom>
        </p:spPr>
      </p:pic>
      <p:pic>
        <p:nvPicPr>
          <p:cNvPr id="2" name="Picture 1" descr="Men sitting at desks with computers&#10;&#10;Description automatically generated">
            <a:extLst>
              <a:ext uri="{FF2B5EF4-FFF2-40B4-BE49-F238E27FC236}">
                <a16:creationId xmlns:a16="http://schemas.microsoft.com/office/drawing/2014/main" id="{E94FE3D7-0CAA-5778-539C-7E997AC2C5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3368599"/>
            <a:ext cx="3816424" cy="28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89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211669"/>
            <a:ext cx="4355976" cy="646331"/>
          </a:xfrm>
          <a:prstGeom prst="rect">
            <a:avLst/>
          </a:prstGeom>
          <a:solidFill>
            <a:srgbClr val="A4238A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Rediscovering Life</a:t>
            </a:r>
          </a:p>
        </p:txBody>
      </p:sp>
      <p:pic>
        <p:nvPicPr>
          <p:cNvPr id="8" name="Picture 7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5A9922C5-4DF8-89F2-6B92-83CF6339C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t="17282" r="13941" b="12228"/>
          <a:stretch/>
        </p:blipFill>
        <p:spPr>
          <a:xfrm>
            <a:off x="3276739" y="-13614"/>
            <a:ext cx="2987031" cy="1911398"/>
          </a:xfrm>
          <a:prstGeom prst="rect">
            <a:avLst/>
          </a:prstGeom>
        </p:spPr>
      </p:pic>
      <p:pic>
        <p:nvPicPr>
          <p:cNvPr id="11" name="Picture 10" descr="A person and person sitting in pots with plants&#10;&#10;Description automatically generated">
            <a:extLst>
              <a:ext uri="{FF2B5EF4-FFF2-40B4-BE49-F238E27FC236}">
                <a16:creationId xmlns:a16="http://schemas.microsoft.com/office/drawing/2014/main" id="{A60735B8-47F1-C18A-8255-C1CAA6A0E8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1725" r="13240" b="15303"/>
          <a:stretch/>
        </p:blipFill>
        <p:spPr>
          <a:xfrm>
            <a:off x="6714819" y="-10414"/>
            <a:ext cx="2429181" cy="1925012"/>
          </a:xfrm>
          <a:prstGeom prst="rect">
            <a:avLst/>
          </a:prstGeom>
        </p:spPr>
      </p:pic>
      <p:pic>
        <p:nvPicPr>
          <p:cNvPr id="13" name="Picture 12" descr="A person raising his hands in the air&#10;&#10;Description automatically generated">
            <a:extLst>
              <a:ext uri="{FF2B5EF4-FFF2-40B4-BE49-F238E27FC236}">
                <a16:creationId xmlns:a16="http://schemas.microsoft.com/office/drawing/2014/main" id="{774C6A12-9424-983E-9F09-CBFD2610B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2" y="-13614"/>
            <a:ext cx="2887519" cy="1925012"/>
          </a:xfrm>
          <a:prstGeom prst="rect">
            <a:avLst/>
          </a:prstGeom>
        </p:spPr>
      </p:pic>
      <p:pic>
        <p:nvPicPr>
          <p:cNvPr id="15" name="Picture 14" descr="A person and person singing into microphones&#10;&#10;Description automatically generated">
            <a:extLst>
              <a:ext uri="{FF2B5EF4-FFF2-40B4-BE49-F238E27FC236}">
                <a16:creationId xmlns:a16="http://schemas.microsoft.com/office/drawing/2014/main" id="{A7DA7B99-28AA-AF11-1093-72F5D142FC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16401" b="18663"/>
          <a:stretch/>
        </p:blipFill>
        <p:spPr>
          <a:xfrm>
            <a:off x="6921296" y="4096718"/>
            <a:ext cx="2016225" cy="2321406"/>
          </a:xfrm>
          <a:prstGeom prst="rect">
            <a:avLst/>
          </a:prstGeom>
        </p:spPr>
      </p:pic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1A5045F-C5DD-805A-1233-53FC979CCA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3276739" y="2089871"/>
            <a:ext cx="2987031" cy="1911165"/>
          </a:xfrm>
          <a:prstGeom prst="rect">
            <a:avLst/>
          </a:prstGeom>
        </p:spPr>
      </p:pic>
      <p:pic>
        <p:nvPicPr>
          <p:cNvPr id="19" name="Picture 18" descr="A person sitting on a bench in a park&#10;&#10;Description automatically generated">
            <a:extLst>
              <a:ext uri="{FF2B5EF4-FFF2-40B4-BE49-F238E27FC236}">
                <a16:creationId xmlns:a16="http://schemas.microsoft.com/office/drawing/2014/main" id="{A78E4C79-6925-CA2C-AFFD-25EFD032D4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3"/>
          <a:stretch/>
        </p:blipFill>
        <p:spPr>
          <a:xfrm>
            <a:off x="0" y="4195547"/>
            <a:ext cx="2934315" cy="2020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pic>
        <p:nvPicPr>
          <p:cNvPr id="21" name="Picture 20" descr="A person sitting in a chair in a room&#10;&#10;Description automatically generated">
            <a:extLst>
              <a:ext uri="{FF2B5EF4-FFF2-40B4-BE49-F238E27FC236}">
                <a16:creationId xmlns:a16="http://schemas.microsoft.com/office/drawing/2014/main" id="{7DC68E95-9560-2B9A-96B5-147ED7BB1A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5" t="23599" r="15272"/>
          <a:stretch/>
        </p:blipFill>
        <p:spPr>
          <a:xfrm>
            <a:off x="6921295" y="2089872"/>
            <a:ext cx="2016225" cy="1780274"/>
          </a:xfrm>
          <a:prstGeom prst="rect">
            <a:avLst/>
          </a:prstGeom>
        </p:spPr>
      </p:pic>
      <p:pic>
        <p:nvPicPr>
          <p:cNvPr id="3" name="Picture 2" descr="A person playing pool in a room&#10;&#10;Description automatically generated">
            <a:extLst>
              <a:ext uri="{FF2B5EF4-FFF2-40B4-BE49-F238E27FC236}">
                <a16:creationId xmlns:a16="http://schemas.microsoft.com/office/drawing/2014/main" id="{FAE97B9A-E687-DFD2-D9CB-78B974AFD18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r="9089"/>
          <a:stretch/>
        </p:blipFill>
        <p:spPr>
          <a:xfrm>
            <a:off x="0" y="2089872"/>
            <a:ext cx="2934315" cy="1911164"/>
          </a:xfrm>
          <a:prstGeom prst="rect">
            <a:avLst/>
          </a:prstGeom>
        </p:spPr>
      </p:pic>
      <p:pic>
        <p:nvPicPr>
          <p:cNvPr id="7" name="Picture 6" descr="A group of men standing in a kitchen&#10;&#10;Description automatically generated">
            <a:extLst>
              <a:ext uri="{FF2B5EF4-FFF2-40B4-BE49-F238E27FC236}">
                <a16:creationId xmlns:a16="http://schemas.microsoft.com/office/drawing/2014/main" id="{FD4A651C-2B8E-70C8-48AB-4F4FAFB0C4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/>
        </p:blipFill>
        <p:spPr>
          <a:xfrm>
            <a:off x="3276739" y="4193122"/>
            <a:ext cx="2987031" cy="20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56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3923928" cy="646331"/>
          </a:xfrm>
          <a:prstGeom prst="rect">
            <a:avLst/>
          </a:prstGeom>
          <a:solidFill>
            <a:srgbClr val="A4238A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Campaigning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A647584-B6FD-105C-1F9B-760E021E3F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0" t="8032" r="18809" b="8017"/>
          <a:stretch/>
        </p:blipFill>
        <p:spPr>
          <a:xfrm>
            <a:off x="421996" y="3435660"/>
            <a:ext cx="2520279" cy="2592287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2ECA706-2C29-2031-9879-1F15A8FEE9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4" t="9189" r="18317" b="5731"/>
          <a:stretch/>
        </p:blipFill>
        <p:spPr>
          <a:xfrm>
            <a:off x="6201726" y="188640"/>
            <a:ext cx="2520279" cy="2592289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FEFFF77-E4C1-B71E-FFAE-522F5DD608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8" t="7797" r="14793" b="8948"/>
          <a:stretch/>
        </p:blipFill>
        <p:spPr>
          <a:xfrm>
            <a:off x="6201726" y="3160982"/>
            <a:ext cx="2598262" cy="2592287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FCE57CA7-8276-AD71-18C3-5582486742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2" t="9952" r="11760" b="7875"/>
          <a:stretch/>
        </p:blipFill>
        <p:spPr>
          <a:xfrm>
            <a:off x="3421224" y="2380880"/>
            <a:ext cx="2520279" cy="2533552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DC4D9C2E-73C8-EA7F-97F4-C0690DA1B5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7" t="11085" r="12187" b="6180"/>
          <a:stretch/>
        </p:blipFill>
        <p:spPr>
          <a:xfrm>
            <a:off x="382789" y="322648"/>
            <a:ext cx="2668849" cy="2592289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BEE82666-54BA-1D31-5343-05E1F48A09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5" t="70243" r="63190" b="8289"/>
          <a:stretch/>
        </p:blipFill>
        <p:spPr>
          <a:xfrm>
            <a:off x="457494" y="4457125"/>
            <a:ext cx="1017380" cy="9160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C81D77-2B21-88F1-D907-5277979A5338}"/>
              </a:ext>
            </a:extLst>
          </p:cNvPr>
          <p:cNvSpPr/>
          <p:nvPr/>
        </p:nvSpPr>
        <p:spPr>
          <a:xfrm>
            <a:off x="323528" y="2380880"/>
            <a:ext cx="57606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04F962-6B0E-11A8-9C91-B40436BAC355}"/>
              </a:ext>
            </a:extLst>
          </p:cNvPr>
          <p:cNvSpPr/>
          <p:nvPr/>
        </p:nvSpPr>
        <p:spPr>
          <a:xfrm>
            <a:off x="2366211" y="5373215"/>
            <a:ext cx="57606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352C14-EC40-65DE-E324-5029B6B590C3}"/>
              </a:ext>
            </a:extLst>
          </p:cNvPr>
          <p:cNvSpPr/>
          <p:nvPr/>
        </p:nvSpPr>
        <p:spPr>
          <a:xfrm>
            <a:off x="5365439" y="4085472"/>
            <a:ext cx="57606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3C4EDD-53DA-04BE-FEBC-75606B3D1644}"/>
              </a:ext>
            </a:extLst>
          </p:cNvPr>
          <p:cNvSpPr/>
          <p:nvPr/>
        </p:nvSpPr>
        <p:spPr>
          <a:xfrm>
            <a:off x="8259526" y="2078127"/>
            <a:ext cx="57606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71C702-6BCC-8B57-A789-6A43B2135D86}"/>
              </a:ext>
            </a:extLst>
          </p:cNvPr>
          <p:cNvSpPr/>
          <p:nvPr/>
        </p:nvSpPr>
        <p:spPr>
          <a:xfrm>
            <a:off x="8223924" y="5204943"/>
            <a:ext cx="57606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176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37" y="5949279"/>
            <a:ext cx="787381" cy="885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2475047" cy="646331"/>
          </a:xfrm>
          <a:prstGeom prst="rect">
            <a:avLst/>
          </a:prstGeom>
          <a:solidFill>
            <a:srgbClr val="A4238A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Lithos Pro Regular" panose="04020905040E02020A04" pitchFamily="82" charset="0"/>
                <a:cs typeface="Levenim MT" panose="02010502060101010101" pitchFamily="2" charset="-79"/>
              </a:rPr>
              <a:t>Homes</a:t>
            </a:r>
            <a:endParaRPr lang="en-U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Lithos Pro Regular" panose="04020905040E02020A04" pitchFamily="82" charset="0"/>
              <a:cs typeface="Levenim MT" panose="02010502060101010101" pitchFamily="2" charset="-79"/>
            </a:endParaRPr>
          </a:p>
        </p:txBody>
      </p:sp>
      <p:pic>
        <p:nvPicPr>
          <p:cNvPr id="3" name="Picture 2" descr="A person sitting on a bed&#10;&#10;Description automatically generated">
            <a:extLst>
              <a:ext uri="{FF2B5EF4-FFF2-40B4-BE49-F238E27FC236}">
                <a16:creationId xmlns:a16="http://schemas.microsoft.com/office/drawing/2014/main" id="{6467D930-9D94-920C-5D18-26753230F6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9" r="10020"/>
          <a:stretch/>
        </p:blipFill>
        <p:spPr>
          <a:xfrm>
            <a:off x="2371395" y="2872202"/>
            <a:ext cx="4401209" cy="3149086"/>
          </a:xfrm>
          <a:prstGeom prst="rect">
            <a:avLst/>
          </a:prstGeom>
        </p:spPr>
      </p:pic>
      <p:pic>
        <p:nvPicPr>
          <p:cNvPr id="7" name="Picture 6" descr="A person decorating a small christmas tree&#10;&#10;Description automatically generated">
            <a:extLst>
              <a:ext uri="{FF2B5EF4-FFF2-40B4-BE49-F238E27FC236}">
                <a16:creationId xmlns:a16="http://schemas.microsoft.com/office/drawing/2014/main" id="{C7F82B4A-94E6-3611-F644-8A492B24D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871" b="12558"/>
          <a:stretch/>
        </p:blipFill>
        <p:spPr>
          <a:xfrm>
            <a:off x="4391499" y="-20287"/>
            <a:ext cx="4695619" cy="2729207"/>
          </a:xfrm>
          <a:prstGeom prst="rect">
            <a:avLst/>
          </a:prstGeom>
        </p:spPr>
      </p:pic>
      <p:pic>
        <p:nvPicPr>
          <p:cNvPr id="4" name="Picture 3" descr="A low angle view of a building&#10;&#10;Description automatically generated">
            <a:extLst>
              <a:ext uri="{FF2B5EF4-FFF2-40B4-BE49-F238E27FC236}">
                <a16:creationId xmlns:a16="http://schemas.microsoft.com/office/drawing/2014/main" id="{F184549B-7441-174B-8632-4D79923E94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6727"/>
          <a:stretch/>
        </p:blipFill>
        <p:spPr>
          <a:xfrm>
            <a:off x="0" y="3202"/>
            <a:ext cx="4225981" cy="27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72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20BB7640DE7143BC6D616D7CEECABA" ma:contentTypeVersion="13" ma:contentTypeDescription="Create a new document." ma:contentTypeScope="" ma:versionID="16ee04a1df6fba47c674e973a3d470f3">
  <xsd:schema xmlns:xsd="http://www.w3.org/2001/XMLSchema" xmlns:xs="http://www.w3.org/2001/XMLSchema" xmlns:p="http://schemas.microsoft.com/office/2006/metadata/properties" xmlns:ns3="d28f1300-0e66-4029-908e-1fec785304fe" xmlns:ns4="e70a2fbf-b6e6-4b5c-b731-1d0e44d14197" targetNamespace="http://schemas.microsoft.com/office/2006/metadata/properties" ma:root="true" ma:fieldsID="6162bf5884e4725c5b699a3b31abd3b8" ns3:_="" ns4:_="">
    <xsd:import namespace="d28f1300-0e66-4029-908e-1fec785304fe"/>
    <xsd:import namespace="e70a2fbf-b6e6-4b5c-b731-1d0e44d1419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f1300-0e66-4029-908e-1fec785304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a2fbf-b6e6-4b5c-b731-1d0e44d1419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731D1C-F13E-456B-B1F6-2901CF8A6804}">
  <ds:schemaRefs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e70a2fbf-b6e6-4b5c-b731-1d0e44d14197"/>
    <ds:schemaRef ds:uri="http://schemas.microsoft.com/office/infopath/2007/PartnerControls"/>
    <ds:schemaRef ds:uri="d28f1300-0e66-4029-908e-1fec785304f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BBA580B-5731-44DA-9194-407AF42CA8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8f1300-0e66-4029-908e-1fec785304fe"/>
    <ds:schemaRef ds:uri="e70a2fbf-b6e6-4b5c-b731-1d0e44d141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7B978D-0D79-4788-94FF-EC9EB5D161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1972</TotalTime>
  <Words>15</Words>
  <Application>Microsoft Office PowerPoint</Application>
  <PresentationFormat>On-screen Show (4:3)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Lithos Pro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Salvation Army</dc:creator>
  <cp:lastModifiedBy>Fiona Johnson</cp:lastModifiedBy>
  <cp:revision>71</cp:revision>
  <dcterms:created xsi:type="dcterms:W3CDTF">2019-07-15T07:33:31Z</dcterms:created>
  <dcterms:modified xsi:type="dcterms:W3CDTF">2023-08-31T10:43:00Z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0x0101000020BB7640DE7143BC6D616D7CEECABA</vt:lpwstr>
  </property>
</Properties>
</file>