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0FF"/>
    <a:srgbClr val="0D0FFF"/>
    <a:srgbClr val="00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28971-B5D9-C841-9227-A22AC605460B}" v="85" dt="2024-10-21T10:24:40.024"/>
    <p1510:client id="{AFE61C29-F6A7-0F38-DFA0-D37B7CAE53E1}" v="13" dt="2024-10-21T09:53:23.257"/>
    <p1510:client id="{BEA8488F-9B18-4C44-8355-088AC0817CE0}" v="4" dt="2024-10-21T11:46:36.070"/>
    <p1510:client id="{CA0FA5CD-2BEC-43A7-8FEC-4FDC96087318}" v="1" dt="2024-10-21T11:21:20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5"/>
  </p:normalViewPr>
  <p:slideViewPr>
    <p:cSldViewPr snapToGrid="0">
      <p:cViewPr>
        <p:scale>
          <a:sx n="74" d="100"/>
          <a:sy n="74" d="100"/>
        </p:scale>
        <p:origin x="1428" y="-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A4B5F-BB7C-DB4B-B3FE-81DDC73E0B63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A0291-CEF1-0C4B-A14B-742C86C7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8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AA1CF-3EDB-244C-94DE-81240BB31DB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rectangular frame with text&#10;&#10;Description automatically generated with medium confidence">
            <a:extLst>
              <a:ext uri="{FF2B5EF4-FFF2-40B4-BE49-F238E27FC236}">
                <a16:creationId xmlns:a16="http://schemas.microsoft.com/office/drawing/2014/main" id="{8D009070-F283-9B26-11D7-7177E26BB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A7F73-2B35-A56C-D508-A8431BEE4734}"/>
              </a:ext>
            </a:extLst>
          </p:cNvPr>
          <p:cNvSpPr txBox="1"/>
          <p:nvPr/>
        </p:nvSpPr>
        <p:spPr>
          <a:xfrm>
            <a:off x="799570" y="5022740"/>
            <a:ext cx="596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D0FFF"/>
                </a:solidFill>
                <a:latin typeface="Trebuchet MS" panose="020B0703020202090204" pitchFamily="34" charset="0"/>
              </a:rPr>
              <a:t>Insert details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DC015-B007-46BD-7912-1BB0CDF107D8}"/>
              </a:ext>
            </a:extLst>
          </p:cNvPr>
          <p:cNvSpPr txBox="1"/>
          <p:nvPr/>
        </p:nvSpPr>
        <p:spPr>
          <a:xfrm>
            <a:off x="977371" y="6882293"/>
            <a:ext cx="5604932" cy="1686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Date: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00/00/0000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000046"/>
                </a:solidFill>
                <a:latin typeface="Trebuchet MS"/>
              </a:rPr>
              <a:t>Time:</a:t>
            </a:r>
            <a:r>
              <a:rPr lang="en-GB" sz="2400" dirty="0">
                <a:solidFill>
                  <a:srgbClr val="000046"/>
                </a:solidFill>
                <a:latin typeface="Trebuchet MS"/>
              </a:rPr>
              <a:t> </a:t>
            </a:r>
            <a:r>
              <a:rPr lang="en-GB" sz="2400">
                <a:solidFill>
                  <a:srgbClr val="2F30FF"/>
                </a:solidFill>
                <a:latin typeface="Trebuchet MS"/>
              </a:rPr>
              <a:t>00 AM/PM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Location: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Street, Postcode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AF431-60E3-D585-8636-9ECBD3ED1F23}"/>
              </a:ext>
            </a:extLst>
          </p:cNvPr>
          <p:cNvSpPr txBox="1"/>
          <p:nvPr/>
        </p:nvSpPr>
        <p:spPr>
          <a:xfrm>
            <a:off x="799569" y="9445998"/>
            <a:ext cx="596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F30FF"/>
                </a:solidFill>
                <a:latin typeface="Trebuchet MS" panose="020B0703020202090204" pitchFamily="34" charset="0"/>
              </a:rPr>
              <a:t>URL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D5356-B424-3E83-7F1A-325023C1827D}"/>
              </a:ext>
            </a:extLst>
          </p:cNvPr>
          <p:cNvSpPr txBox="1"/>
          <p:nvPr/>
        </p:nvSpPr>
        <p:spPr>
          <a:xfrm>
            <a:off x="799569" y="10269521"/>
            <a:ext cx="6299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Registered charity number in England and Wales 214779, in Scotland SC009359 and in the Republic of Ireland CHY6399.</a:t>
            </a:r>
          </a:p>
        </p:txBody>
      </p:sp>
    </p:spTree>
    <p:extLst>
      <p:ext uri="{BB962C8B-B14F-4D97-AF65-F5344CB8AC3E}">
        <p14:creationId xmlns:p14="http://schemas.microsoft.com/office/powerpoint/2010/main" val="173127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F38C61D0-D32A-A435-62DF-033EA4E93C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4708" cy="10686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19348-1334-DA36-00F0-AF35D7D44C4B}"/>
              </a:ext>
            </a:extLst>
          </p:cNvPr>
          <p:cNvSpPr txBox="1"/>
          <p:nvPr/>
        </p:nvSpPr>
        <p:spPr>
          <a:xfrm>
            <a:off x="799570" y="5022740"/>
            <a:ext cx="596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D0FFF"/>
                </a:solidFill>
                <a:latin typeface="Trebuchet MS" panose="020B0703020202090204" pitchFamily="34" charset="0"/>
              </a:rPr>
              <a:t>Insert details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0EE0C-77B6-0B3C-C7E8-3A65D46BE783}"/>
              </a:ext>
            </a:extLst>
          </p:cNvPr>
          <p:cNvSpPr txBox="1"/>
          <p:nvPr/>
        </p:nvSpPr>
        <p:spPr>
          <a:xfrm>
            <a:off x="977371" y="6882293"/>
            <a:ext cx="5604932" cy="1686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Date: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00/00/0000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000046"/>
                </a:solidFill>
                <a:latin typeface="Trebuchet MS"/>
              </a:rPr>
              <a:t>Time:</a:t>
            </a:r>
            <a:r>
              <a:rPr lang="en-GB" sz="2400" dirty="0">
                <a:solidFill>
                  <a:srgbClr val="000046"/>
                </a:solidFill>
                <a:latin typeface="Trebuchet MS"/>
              </a:rPr>
              <a:t> </a:t>
            </a:r>
            <a:r>
              <a:rPr lang="en-GB" sz="2400">
                <a:solidFill>
                  <a:srgbClr val="2F30FF"/>
                </a:solidFill>
                <a:latin typeface="Trebuchet MS"/>
              </a:rPr>
              <a:t>00</a:t>
            </a:r>
            <a:r>
              <a:rPr lang="en-GB" sz="2400" dirty="0">
                <a:solidFill>
                  <a:srgbClr val="0D0FFF"/>
                </a:solidFill>
                <a:latin typeface="Trebuchet MS"/>
              </a:rPr>
              <a:t> AM/PM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Location: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Street, Postcode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9124D-F955-8212-DD83-BDFB8CFBA7CF}"/>
              </a:ext>
            </a:extLst>
          </p:cNvPr>
          <p:cNvSpPr txBox="1"/>
          <p:nvPr/>
        </p:nvSpPr>
        <p:spPr>
          <a:xfrm>
            <a:off x="799569" y="9445998"/>
            <a:ext cx="596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F30FF"/>
                </a:solidFill>
                <a:latin typeface="Trebuchet MS" panose="020B0703020202090204" pitchFamily="34" charset="0"/>
              </a:rPr>
              <a:t>URL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035CD-3C92-3C65-BBB8-EC572807E7A5}"/>
              </a:ext>
            </a:extLst>
          </p:cNvPr>
          <p:cNvSpPr txBox="1"/>
          <p:nvPr/>
        </p:nvSpPr>
        <p:spPr>
          <a:xfrm>
            <a:off x="799569" y="10269521"/>
            <a:ext cx="6299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Registered charity number in England and Wales 214779, in Scotland SC009359 and in the Republic of Ireland CHY6399.</a:t>
            </a:r>
          </a:p>
        </p:txBody>
      </p:sp>
    </p:spTree>
    <p:extLst>
      <p:ext uri="{BB962C8B-B14F-4D97-AF65-F5344CB8AC3E}">
        <p14:creationId xmlns:p14="http://schemas.microsoft.com/office/powerpoint/2010/main" val="33873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quare with text&#10;&#10;Description automatically generated with medium confidence">
            <a:extLst>
              <a:ext uri="{FF2B5EF4-FFF2-40B4-BE49-F238E27FC236}">
                <a16:creationId xmlns:a16="http://schemas.microsoft.com/office/drawing/2014/main" id="{60BCD883-5789-B3C9-AB16-10C2FBAFD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A6658-E896-ACD0-8B27-609588243BCF}"/>
              </a:ext>
            </a:extLst>
          </p:cNvPr>
          <p:cNvSpPr txBox="1"/>
          <p:nvPr/>
        </p:nvSpPr>
        <p:spPr>
          <a:xfrm>
            <a:off x="799570" y="4436095"/>
            <a:ext cx="596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D0FFF"/>
                </a:solidFill>
                <a:latin typeface="Trebuchet MS" panose="020B0703020202090204" pitchFamily="34" charset="0"/>
              </a:rPr>
              <a:t>Insert details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15B6C-5D85-29A0-C3C5-3171A1B59499}"/>
              </a:ext>
            </a:extLst>
          </p:cNvPr>
          <p:cNvSpPr txBox="1"/>
          <p:nvPr/>
        </p:nvSpPr>
        <p:spPr>
          <a:xfrm>
            <a:off x="977371" y="6458959"/>
            <a:ext cx="5604932" cy="1686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Date: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00/00/0000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000046"/>
                </a:solidFill>
                <a:latin typeface="Trebuchet MS"/>
              </a:rPr>
              <a:t>Time:</a:t>
            </a:r>
            <a:r>
              <a:rPr lang="en-GB" sz="2400" dirty="0">
                <a:solidFill>
                  <a:srgbClr val="000046"/>
                </a:solidFill>
                <a:latin typeface="Trebuchet MS"/>
              </a:rPr>
              <a:t> </a:t>
            </a:r>
            <a:r>
              <a:rPr lang="en-GB" sz="2400">
                <a:solidFill>
                  <a:srgbClr val="2F30FF"/>
                </a:solidFill>
                <a:latin typeface="Trebuchet MS"/>
              </a:rPr>
              <a:t>00</a:t>
            </a:r>
            <a:r>
              <a:rPr lang="en-GB" sz="2400" dirty="0">
                <a:solidFill>
                  <a:srgbClr val="0D0FFF"/>
                </a:solidFill>
                <a:latin typeface="Trebuchet MS"/>
              </a:rPr>
              <a:t> AM/PM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Location: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Street, Postcode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BF4BA-B677-A69D-2485-F213C2147BC1}"/>
              </a:ext>
            </a:extLst>
          </p:cNvPr>
          <p:cNvSpPr txBox="1"/>
          <p:nvPr/>
        </p:nvSpPr>
        <p:spPr>
          <a:xfrm>
            <a:off x="799569" y="9513481"/>
            <a:ext cx="596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F30FF"/>
                </a:solidFill>
                <a:latin typeface="Trebuchet MS" panose="020B0703020202090204" pitchFamily="34" charset="0"/>
              </a:rPr>
              <a:t>URL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5C951-E606-1230-FB26-3843B0C4F212}"/>
              </a:ext>
            </a:extLst>
          </p:cNvPr>
          <p:cNvSpPr txBox="1"/>
          <p:nvPr/>
        </p:nvSpPr>
        <p:spPr>
          <a:xfrm>
            <a:off x="799569" y="10269521"/>
            <a:ext cx="6299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Registered charity number in England and Wales 214779, in Scotland SC009359 and in the Republic of Ireland CHY6399.</a:t>
            </a:r>
          </a:p>
        </p:txBody>
      </p:sp>
    </p:spTree>
    <p:extLst>
      <p:ext uri="{BB962C8B-B14F-4D97-AF65-F5344CB8AC3E}">
        <p14:creationId xmlns:p14="http://schemas.microsoft.com/office/powerpoint/2010/main" val="72709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quare with blue text&#10;&#10;Description automatically generated">
            <a:extLst>
              <a:ext uri="{FF2B5EF4-FFF2-40B4-BE49-F238E27FC236}">
                <a16:creationId xmlns:a16="http://schemas.microsoft.com/office/drawing/2014/main" id="{E5E6029F-BEE8-465D-7705-7ECE3E3416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9156" cy="10692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174C7-C2A9-BF79-DC7B-F71378E82460}"/>
              </a:ext>
            </a:extLst>
          </p:cNvPr>
          <p:cNvSpPr txBox="1"/>
          <p:nvPr/>
        </p:nvSpPr>
        <p:spPr>
          <a:xfrm>
            <a:off x="799570" y="4436095"/>
            <a:ext cx="596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D0FFF"/>
                </a:solidFill>
                <a:latin typeface="Trebuchet MS" panose="020B0703020202090204" pitchFamily="34" charset="0"/>
              </a:rPr>
              <a:t>Insert details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FD0AD-06E9-D86D-EEFE-C7F3CFC68475}"/>
              </a:ext>
            </a:extLst>
          </p:cNvPr>
          <p:cNvSpPr txBox="1"/>
          <p:nvPr/>
        </p:nvSpPr>
        <p:spPr>
          <a:xfrm>
            <a:off x="977371" y="6458959"/>
            <a:ext cx="5604932" cy="1686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Date: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00/00/0000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000046"/>
                </a:solidFill>
                <a:latin typeface="Trebuchet MS"/>
              </a:rPr>
              <a:t>Time:</a:t>
            </a:r>
            <a:r>
              <a:rPr lang="en-GB" sz="2400" dirty="0">
                <a:solidFill>
                  <a:srgbClr val="000046"/>
                </a:solidFill>
                <a:latin typeface="Trebuchet MS"/>
              </a:rPr>
              <a:t> </a:t>
            </a:r>
            <a:r>
              <a:rPr lang="en-GB" sz="2400">
                <a:solidFill>
                  <a:srgbClr val="2F30FF"/>
                </a:solidFill>
                <a:latin typeface="Trebuchet MS"/>
              </a:rPr>
              <a:t>00</a:t>
            </a:r>
            <a:r>
              <a:rPr lang="en-GB" sz="2400" dirty="0">
                <a:solidFill>
                  <a:srgbClr val="0D0FFF"/>
                </a:solidFill>
                <a:latin typeface="Trebuchet MS"/>
              </a:rPr>
              <a:t> AM/PM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46"/>
                </a:solidFill>
                <a:latin typeface="Trebuchet MS" panose="020B0703020202090204" pitchFamily="34" charset="0"/>
              </a:rPr>
              <a:t>Location: </a:t>
            </a:r>
            <a:r>
              <a:rPr lang="en-GB" sz="2400" dirty="0">
                <a:solidFill>
                  <a:srgbClr val="0D0FFF"/>
                </a:solidFill>
                <a:latin typeface="Trebuchet MS" panose="020B0703020202090204" pitchFamily="34" charset="0"/>
              </a:rPr>
              <a:t>Street, Postcode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40ACD-CF95-A7D8-70D9-8F6A6A78AA20}"/>
              </a:ext>
            </a:extLst>
          </p:cNvPr>
          <p:cNvSpPr txBox="1"/>
          <p:nvPr/>
        </p:nvSpPr>
        <p:spPr>
          <a:xfrm>
            <a:off x="799569" y="9513481"/>
            <a:ext cx="596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F30FF"/>
                </a:solidFill>
                <a:latin typeface="Trebuchet MS" panose="020B0703020202090204" pitchFamily="34" charset="0"/>
              </a:rPr>
              <a:t>URL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665CC-45BB-AAEC-FDEC-FD2CEC843ABF}"/>
              </a:ext>
            </a:extLst>
          </p:cNvPr>
          <p:cNvSpPr txBox="1"/>
          <p:nvPr/>
        </p:nvSpPr>
        <p:spPr>
          <a:xfrm>
            <a:off x="799569" y="10269521"/>
            <a:ext cx="6299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Registered charity number in England and Wales 214779, in Scotland SC009359 and in the Republic of Ireland CHY6399.</a:t>
            </a:r>
          </a:p>
        </p:txBody>
      </p:sp>
    </p:spTree>
    <p:extLst>
      <p:ext uri="{BB962C8B-B14F-4D97-AF65-F5344CB8AC3E}">
        <p14:creationId xmlns:p14="http://schemas.microsoft.com/office/powerpoint/2010/main" val="214936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160</Words>
  <Application>Microsoft Office PowerPoint</Application>
  <PresentationFormat>Custom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Halliday</dc:creator>
  <cp:lastModifiedBy>Faye Lloyd-Jones</cp:lastModifiedBy>
  <cp:revision>5</cp:revision>
  <dcterms:created xsi:type="dcterms:W3CDTF">2024-07-11T13:54:48Z</dcterms:created>
  <dcterms:modified xsi:type="dcterms:W3CDTF">2024-10-21T11:46:47Z</dcterms:modified>
</cp:coreProperties>
</file>